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2"/>
  </p:notesMasterIdLst>
  <p:sldIdLst>
    <p:sldId id="592" r:id="rId3"/>
    <p:sldId id="641" r:id="rId4"/>
    <p:sldId id="646" r:id="rId5"/>
    <p:sldId id="704" r:id="rId6"/>
    <p:sldId id="705" r:id="rId7"/>
    <p:sldId id="706" r:id="rId8"/>
    <p:sldId id="642" r:id="rId9"/>
    <p:sldId id="647" r:id="rId10"/>
    <p:sldId id="648" r:id="rId11"/>
    <p:sldId id="649" r:id="rId12"/>
    <p:sldId id="708" r:id="rId13"/>
    <p:sldId id="606" r:id="rId14"/>
    <p:sldId id="607" r:id="rId15"/>
    <p:sldId id="608" r:id="rId16"/>
    <p:sldId id="652" r:id="rId17"/>
    <p:sldId id="707" r:id="rId18"/>
    <p:sldId id="653" r:id="rId19"/>
    <p:sldId id="651" r:id="rId20"/>
    <p:sldId id="650" r:id="rId21"/>
    <p:sldId id="637" r:id="rId22"/>
    <p:sldId id="610" r:id="rId23"/>
    <p:sldId id="644" r:id="rId24"/>
    <p:sldId id="645" r:id="rId25"/>
    <p:sldId id="611" r:id="rId26"/>
    <p:sldId id="612" r:id="rId27"/>
    <p:sldId id="654" r:id="rId28"/>
    <p:sldId id="660" r:id="rId29"/>
    <p:sldId id="619" r:id="rId30"/>
    <p:sldId id="655" r:id="rId31"/>
    <p:sldId id="609" r:id="rId32"/>
    <p:sldId id="656" r:id="rId33"/>
    <p:sldId id="661" r:id="rId34"/>
    <p:sldId id="662" r:id="rId35"/>
    <p:sldId id="663" r:id="rId36"/>
    <p:sldId id="658" r:id="rId37"/>
    <p:sldId id="666" r:id="rId38"/>
    <p:sldId id="682" r:id="rId39"/>
    <p:sldId id="674" r:id="rId40"/>
    <p:sldId id="678" r:id="rId41"/>
    <p:sldId id="679" r:id="rId42"/>
    <p:sldId id="680" r:id="rId43"/>
    <p:sldId id="675" r:id="rId44"/>
    <p:sldId id="676" r:id="rId45"/>
    <p:sldId id="669" r:id="rId46"/>
    <p:sldId id="664" r:id="rId47"/>
    <p:sldId id="665" r:id="rId48"/>
    <p:sldId id="670" r:id="rId49"/>
    <p:sldId id="668" r:id="rId50"/>
    <p:sldId id="671" r:id="rId51"/>
  </p:sldIdLst>
  <p:sldSz cx="9144000" cy="6858000" type="screen4x3"/>
  <p:notesSz cx="6807200" cy="9939338"/>
  <p:custDataLst>
    <p:tags r:id="rId5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0" autoAdjust="0"/>
    <p:restoredTop sz="94286" autoAdjust="0"/>
  </p:normalViewPr>
  <p:slideViewPr>
    <p:cSldViewPr snapToGrid="0">
      <p:cViewPr varScale="1">
        <p:scale>
          <a:sx n="97" d="100"/>
          <a:sy n="97" d="100"/>
        </p:scale>
        <p:origin x="672" y="9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9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3374F9B5-D386-471A-B37A-4DCC1E391363}"/>
    <pc:docChg chg="undo custSel addSld delSld modSld sldOrd">
      <pc:chgData name="강환수" userId="f1cac8d9-9172-4d6c-9b10-74cb51d57900" providerId="ADAL" clId="{3374F9B5-D386-471A-B37A-4DCC1E391363}" dt="2021-09-14T12:59:10.297" v="281" actId="1076"/>
      <pc:docMkLst>
        <pc:docMk/>
      </pc:docMkLst>
      <pc:sldChg chg="addSp modSp">
        <pc:chgData name="강환수" userId="f1cac8d9-9172-4d6c-9b10-74cb51d57900" providerId="ADAL" clId="{3374F9B5-D386-471A-B37A-4DCC1E391363}" dt="2021-09-14T12:11:39.083" v="4" actId="1076"/>
        <pc:sldMkLst>
          <pc:docMk/>
          <pc:sldMk cId="3660705769" sldId="606"/>
        </pc:sldMkLst>
        <pc:picChg chg="add mod">
          <ac:chgData name="강환수" userId="f1cac8d9-9172-4d6c-9b10-74cb51d57900" providerId="ADAL" clId="{3374F9B5-D386-471A-B37A-4DCC1E391363}" dt="2021-09-14T12:11:39.083" v="4" actId="1076"/>
          <ac:picMkLst>
            <pc:docMk/>
            <pc:sldMk cId="3660705769" sldId="606"/>
            <ac:picMk id="6" creationId="{9B2A9F02-69AE-4297-8048-176D84CDF697}"/>
          </ac:picMkLst>
        </pc:picChg>
      </pc:sldChg>
      <pc:sldChg chg="addSp modSp">
        <pc:chgData name="강환수" userId="f1cac8d9-9172-4d6c-9b10-74cb51d57900" providerId="ADAL" clId="{3374F9B5-D386-471A-B37A-4DCC1E391363}" dt="2021-09-14T12:59:10.297" v="281" actId="1076"/>
        <pc:sldMkLst>
          <pc:docMk/>
          <pc:sldMk cId="2078278563" sldId="634"/>
        </pc:sldMkLst>
        <pc:spChg chg="mod">
          <ac:chgData name="강환수" userId="f1cac8d9-9172-4d6c-9b10-74cb51d57900" providerId="ADAL" clId="{3374F9B5-D386-471A-B37A-4DCC1E391363}" dt="2021-09-14T12:58:42.046" v="278" actId="20577"/>
          <ac:spMkLst>
            <pc:docMk/>
            <pc:sldMk cId="2078278563" sldId="634"/>
            <ac:spMk id="3" creationId="{148B07E8-87FE-4BC8-BB97-799ABA4E737E}"/>
          </ac:spMkLst>
        </pc:spChg>
        <pc:spChg chg="mod">
          <ac:chgData name="강환수" userId="f1cac8d9-9172-4d6c-9b10-74cb51d57900" providerId="ADAL" clId="{3374F9B5-D386-471A-B37A-4DCC1E391363}" dt="2021-09-14T12:58:36.639" v="277"/>
          <ac:spMkLst>
            <pc:docMk/>
            <pc:sldMk cId="2078278563" sldId="634"/>
            <ac:spMk id="4" creationId="{0293B2E1-8B10-413E-8185-814439F30F7D}"/>
          </ac:spMkLst>
        </pc:spChg>
        <pc:picChg chg="add mod">
          <ac:chgData name="강환수" userId="f1cac8d9-9172-4d6c-9b10-74cb51d57900" providerId="ADAL" clId="{3374F9B5-D386-471A-B37A-4DCC1E391363}" dt="2021-09-14T12:59:10.297" v="281" actId="1076"/>
          <ac:picMkLst>
            <pc:docMk/>
            <pc:sldMk cId="2078278563" sldId="634"/>
            <ac:picMk id="5" creationId="{56B0D746-79E8-4DA9-B6B0-34B3D6B8B0F0}"/>
          </ac:picMkLst>
        </pc:picChg>
      </pc:sldChg>
      <pc:sldChg chg="addSp modSp">
        <pc:chgData name="강환수" userId="f1cac8d9-9172-4d6c-9b10-74cb51d57900" providerId="ADAL" clId="{3374F9B5-D386-471A-B37A-4DCC1E391363}" dt="2021-09-14T12:29:40.504" v="132" actId="1076"/>
        <pc:sldMkLst>
          <pc:docMk/>
          <pc:sldMk cId="2289451200" sldId="638"/>
        </pc:sldMkLst>
        <pc:spChg chg="add mod">
          <ac:chgData name="강환수" userId="f1cac8d9-9172-4d6c-9b10-74cb51d57900" providerId="ADAL" clId="{3374F9B5-D386-471A-B37A-4DCC1E391363}" dt="2021-09-14T12:29:40.504" v="132" actId="1076"/>
          <ac:spMkLst>
            <pc:docMk/>
            <pc:sldMk cId="2289451200" sldId="638"/>
            <ac:spMk id="7" creationId="{1A0560CF-4B95-4FC9-90AD-C0CF4E008990}"/>
          </ac:spMkLst>
        </pc:spChg>
        <pc:picChg chg="mod">
          <ac:chgData name="강환수" userId="f1cac8d9-9172-4d6c-9b10-74cb51d57900" providerId="ADAL" clId="{3374F9B5-D386-471A-B37A-4DCC1E391363}" dt="2021-09-14T12:28:10.790" v="120" actId="1076"/>
          <ac:picMkLst>
            <pc:docMk/>
            <pc:sldMk cId="2289451200" sldId="638"/>
            <ac:picMk id="5" creationId="{E530E0BF-D169-48F2-AB31-ED7B89B1AB42}"/>
          </ac:picMkLst>
        </pc:picChg>
        <pc:picChg chg="add mod">
          <ac:chgData name="강환수" userId="f1cac8d9-9172-4d6c-9b10-74cb51d57900" providerId="ADAL" clId="{3374F9B5-D386-471A-B37A-4DCC1E391363}" dt="2021-09-14T12:28:12.024" v="121" actId="1076"/>
          <ac:picMkLst>
            <pc:docMk/>
            <pc:sldMk cId="2289451200" sldId="638"/>
            <ac:picMk id="6" creationId="{02ADDDD2-43E2-49A8-87F9-D04AF725701B}"/>
          </ac:picMkLst>
        </pc:picChg>
      </pc:sldChg>
      <pc:sldChg chg="add">
        <pc:chgData name="강환수" userId="f1cac8d9-9172-4d6c-9b10-74cb51d57900" providerId="ADAL" clId="{3374F9B5-D386-471A-B37A-4DCC1E391363}" dt="2021-09-14T12:12:22.761" v="9"/>
        <pc:sldMkLst>
          <pc:docMk/>
          <pc:sldMk cId="263774210" sldId="641"/>
        </pc:sldMkLst>
      </pc:sldChg>
      <pc:sldChg chg="add">
        <pc:chgData name="강환수" userId="f1cac8d9-9172-4d6c-9b10-74cb51d57900" providerId="ADAL" clId="{3374F9B5-D386-471A-B37A-4DCC1E391363}" dt="2021-09-14T12:12:47.983" v="11"/>
        <pc:sldMkLst>
          <pc:docMk/>
          <pc:sldMk cId="2334910924" sldId="642"/>
        </pc:sldMkLst>
      </pc:sldChg>
      <pc:sldChg chg="addSp delSp modSp add">
        <pc:chgData name="강환수" userId="f1cac8d9-9172-4d6c-9b10-74cb51d57900" providerId="ADAL" clId="{3374F9B5-D386-471A-B37A-4DCC1E391363}" dt="2021-09-14T12:24:27.895" v="106" actId="1076"/>
        <pc:sldMkLst>
          <pc:docMk/>
          <pc:sldMk cId="3652137290" sldId="643"/>
        </pc:sldMkLst>
        <pc:spChg chg="mod">
          <ac:chgData name="강환수" userId="f1cac8d9-9172-4d6c-9b10-74cb51d57900" providerId="ADAL" clId="{3374F9B5-D386-471A-B37A-4DCC1E391363}" dt="2021-09-14T12:23:16.942" v="99" actId="6549"/>
          <ac:spMkLst>
            <pc:docMk/>
            <pc:sldMk cId="3652137290" sldId="643"/>
            <ac:spMk id="4" creationId="{78198528-C974-4099-AE9C-8A0E3BADFE6A}"/>
          </ac:spMkLst>
        </pc:spChg>
        <pc:spChg chg="add mod">
          <ac:chgData name="강환수" userId="f1cac8d9-9172-4d6c-9b10-74cb51d57900" providerId="ADAL" clId="{3374F9B5-D386-471A-B37A-4DCC1E391363}" dt="2021-09-14T12:24:27.895" v="106" actId="1076"/>
          <ac:spMkLst>
            <pc:docMk/>
            <pc:sldMk cId="3652137290" sldId="643"/>
            <ac:spMk id="6" creationId="{B73F01C6-F428-4B9C-8A37-D2495FBCA1B3}"/>
          </ac:spMkLst>
        </pc:spChg>
        <pc:picChg chg="add mod">
          <ac:chgData name="강환수" userId="f1cac8d9-9172-4d6c-9b10-74cb51d57900" providerId="ADAL" clId="{3374F9B5-D386-471A-B37A-4DCC1E391363}" dt="2021-09-14T12:22:51.587" v="19" actId="1076"/>
          <ac:picMkLst>
            <pc:docMk/>
            <pc:sldMk cId="3652137290" sldId="643"/>
            <ac:picMk id="5" creationId="{EE3A6A05-3DF2-42B0-B47D-47AB063858EB}"/>
          </ac:picMkLst>
        </pc:picChg>
        <pc:picChg chg="add del mod">
          <ac:chgData name="강환수" userId="f1cac8d9-9172-4d6c-9b10-74cb51d57900" providerId="ADAL" clId="{3374F9B5-D386-471A-B37A-4DCC1E391363}" dt="2021-09-14T12:21:26.006" v="16" actId="478"/>
          <ac:picMkLst>
            <pc:docMk/>
            <pc:sldMk cId="3652137290" sldId="643"/>
            <ac:picMk id="1026" creationId="{88E7446E-CD14-4AA2-824E-909602576F20}"/>
          </ac:picMkLst>
        </pc:picChg>
      </pc:sldChg>
      <pc:sldChg chg="addSp modSp add">
        <pc:chgData name="강환수" userId="f1cac8d9-9172-4d6c-9b10-74cb51d57900" providerId="ADAL" clId="{3374F9B5-D386-471A-B37A-4DCC1E391363}" dt="2021-09-14T12:40:05.199" v="178" actId="1038"/>
        <pc:sldMkLst>
          <pc:docMk/>
          <pc:sldMk cId="514020240" sldId="644"/>
        </pc:sldMkLst>
        <pc:spChg chg="mod">
          <ac:chgData name="강환수" userId="f1cac8d9-9172-4d6c-9b10-74cb51d57900" providerId="ADAL" clId="{3374F9B5-D386-471A-B37A-4DCC1E391363}" dt="2021-09-14T12:36:42.591" v="150"/>
          <ac:spMkLst>
            <pc:docMk/>
            <pc:sldMk cId="514020240" sldId="644"/>
            <ac:spMk id="4" creationId="{96E41169-3E21-42C5-9360-9CD5D8BCB656}"/>
          </ac:spMkLst>
        </pc:spChg>
        <pc:picChg chg="add mod">
          <ac:chgData name="강환수" userId="f1cac8d9-9172-4d6c-9b10-74cb51d57900" providerId="ADAL" clId="{3374F9B5-D386-471A-B37A-4DCC1E391363}" dt="2021-09-14T12:36:47.039" v="152" actId="1076"/>
          <ac:picMkLst>
            <pc:docMk/>
            <pc:sldMk cId="514020240" sldId="644"/>
            <ac:picMk id="5" creationId="{2B8B506A-E461-478E-9C30-5E422FC955E4}"/>
          </ac:picMkLst>
        </pc:picChg>
        <pc:picChg chg="add mod">
          <ac:chgData name="강환수" userId="f1cac8d9-9172-4d6c-9b10-74cb51d57900" providerId="ADAL" clId="{3374F9B5-D386-471A-B37A-4DCC1E391363}" dt="2021-09-14T12:40:05.199" v="178" actId="1038"/>
          <ac:picMkLst>
            <pc:docMk/>
            <pc:sldMk cId="514020240" sldId="644"/>
            <ac:picMk id="6" creationId="{43856789-A13E-490B-AA96-194DA763C48B}"/>
          </ac:picMkLst>
        </pc:picChg>
      </pc:sldChg>
      <pc:sldChg chg="addSp modSp add">
        <pc:chgData name="강환수" userId="f1cac8d9-9172-4d6c-9b10-74cb51d57900" providerId="ADAL" clId="{3374F9B5-D386-471A-B37A-4DCC1E391363}" dt="2021-09-14T12:47:01.700" v="259" actId="1076"/>
        <pc:sldMkLst>
          <pc:docMk/>
          <pc:sldMk cId="2081547350" sldId="645"/>
        </pc:sldMkLst>
        <pc:spChg chg="mod">
          <ac:chgData name="강환수" userId="f1cac8d9-9172-4d6c-9b10-74cb51d57900" providerId="ADAL" clId="{3374F9B5-D386-471A-B37A-4DCC1E391363}" dt="2021-09-14T12:46:30.605" v="251" actId="6549"/>
          <ac:spMkLst>
            <pc:docMk/>
            <pc:sldMk cId="2081547350" sldId="645"/>
            <ac:spMk id="3" creationId="{446053FC-A273-4414-8BF1-719148DA16E8}"/>
          </ac:spMkLst>
        </pc:spChg>
        <pc:spChg chg="mod">
          <ac:chgData name="강환수" userId="f1cac8d9-9172-4d6c-9b10-74cb51d57900" providerId="ADAL" clId="{3374F9B5-D386-471A-B37A-4DCC1E391363}" dt="2021-09-14T12:46:03.987" v="215"/>
          <ac:spMkLst>
            <pc:docMk/>
            <pc:sldMk cId="2081547350" sldId="645"/>
            <ac:spMk id="4" creationId="{B9D5596A-78F3-4CBF-A98A-61E9A113EAC2}"/>
          </ac:spMkLst>
        </pc:spChg>
        <pc:spChg chg="add mod">
          <ac:chgData name="강환수" userId="f1cac8d9-9172-4d6c-9b10-74cb51d57900" providerId="ADAL" clId="{3374F9B5-D386-471A-B37A-4DCC1E391363}" dt="2021-09-14T12:47:01.700" v="259" actId="1076"/>
          <ac:spMkLst>
            <pc:docMk/>
            <pc:sldMk cId="2081547350" sldId="645"/>
            <ac:spMk id="5" creationId="{6473ACE4-411C-48D9-A609-048803889F1D}"/>
          </ac:spMkLst>
        </pc:spChg>
      </pc:sldChg>
    </pc:docChg>
  </pc:docChgLst>
  <pc:docChgLst>
    <pc:chgData name="강환수" userId="f1cac8d9-9172-4d6c-9b10-74cb51d57900" providerId="ADAL" clId="{1AD04041-1EF2-4F87-B287-07ADCC8EB994}"/>
    <pc:docChg chg="addSld modSld">
      <pc:chgData name="강환수" userId="f1cac8d9-9172-4d6c-9b10-74cb51d57900" providerId="ADAL" clId="{1AD04041-1EF2-4F87-B287-07ADCC8EB994}" dt="2021-09-16T12:08:13.089" v="429"/>
      <pc:docMkLst>
        <pc:docMk/>
      </pc:docMkLst>
      <pc:sldChg chg="modSp">
        <pc:chgData name="강환수" userId="f1cac8d9-9172-4d6c-9b10-74cb51d57900" providerId="ADAL" clId="{1AD04041-1EF2-4F87-B287-07ADCC8EB994}" dt="2021-09-16T11:48:51.921" v="29" actId="6549"/>
        <pc:sldMkLst>
          <pc:docMk/>
          <pc:sldMk cId="3888147563" sldId="592"/>
        </pc:sldMkLst>
        <pc:spChg chg="mod">
          <ac:chgData name="강환수" userId="f1cac8d9-9172-4d6c-9b10-74cb51d57900" providerId="ADAL" clId="{1AD04041-1EF2-4F87-B287-07ADCC8EB994}" dt="2021-09-16T11:48:51.921" v="29" actId="6549"/>
          <ac:spMkLst>
            <pc:docMk/>
            <pc:sldMk cId="3888147563" sldId="592"/>
            <ac:spMk id="2" creationId="{00000000-0000-0000-0000-000000000000}"/>
          </ac:spMkLst>
        </pc:spChg>
      </pc:sldChg>
      <pc:sldChg chg="modSp">
        <pc:chgData name="강환수" userId="f1cac8d9-9172-4d6c-9b10-74cb51d57900" providerId="ADAL" clId="{1AD04041-1EF2-4F87-B287-07ADCC8EB994}" dt="2021-09-16T12:07:59.950" v="428" actId="15"/>
        <pc:sldMkLst>
          <pc:docMk/>
          <pc:sldMk cId="3011078037" sldId="637"/>
        </pc:sldMkLst>
        <pc:spChg chg="mod">
          <ac:chgData name="강환수" userId="f1cac8d9-9172-4d6c-9b10-74cb51d57900" providerId="ADAL" clId="{1AD04041-1EF2-4F87-B287-07ADCC8EB994}" dt="2021-09-16T12:07:59.950" v="428" actId="15"/>
          <ac:spMkLst>
            <pc:docMk/>
            <pc:sldMk cId="3011078037" sldId="637"/>
            <ac:spMk id="3" creationId="{F0C1649B-D9A7-4151-9B85-E7DBC2A52BD9}"/>
          </ac:spMkLst>
        </pc:spChg>
      </pc:sldChg>
      <pc:sldChg chg="addSp modSp add">
        <pc:chgData name="강환수" userId="f1cac8d9-9172-4d6c-9b10-74cb51d57900" providerId="ADAL" clId="{1AD04041-1EF2-4F87-B287-07ADCC8EB994}" dt="2021-09-16T11:52:58.135" v="152" actId="1076"/>
        <pc:sldMkLst>
          <pc:docMk/>
          <pc:sldMk cId="1661790050" sldId="646"/>
        </pc:sldMkLst>
        <pc:spChg chg="mod">
          <ac:chgData name="강환수" userId="f1cac8d9-9172-4d6c-9b10-74cb51d57900" providerId="ADAL" clId="{1AD04041-1EF2-4F87-B287-07ADCC8EB994}" dt="2021-09-16T11:52:21.093" v="139"/>
          <ac:spMkLst>
            <pc:docMk/>
            <pc:sldMk cId="1661790050" sldId="646"/>
            <ac:spMk id="3" creationId="{821708FC-1837-4481-9951-4629C4627A07}"/>
          </ac:spMkLst>
        </pc:spChg>
        <pc:spChg chg="mod">
          <ac:chgData name="강환수" userId="f1cac8d9-9172-4d6c-9b10-74cb51d57900" providerId="ADAL" clId="{1AD04041-1EF2-4F87-B287-07ADCC8EB994}" dt="2021-09-16T11:49:38.295" v="54"/>
          <ac:spMkLst>
            <pc:docMk/>
            <pc:sldMk cId="1661790050" sldId="646"/>
            <ac:spMk id="4" creationId="{42F32257-3155-41B6-AD7A-E5CDF2B2C42E}"/>
          </ac:spMkLst>
        </pc:spChg>
        <pc:spChg chg="add mod">
          <ac:chgData name="강환수" userId="f1cac8d9-9172-4d6c-9b10-74cb51d57900" providerId="ADAL" clId="{1AD04041-1EF2-4F87-B287-07ADCC8EB994}" dt="2021-09-16T11:52:58.135" v="152" actId="1076"/>
          <ac:spMkLst>
            <pc:docMk/>
            <pc:sldMk cId="1661790050" sldId="646"/>
            <ac:spMk id="6" creationId="{124A41DB-884B-4DF8-99FC-A58C12F42D57}"/>
          </ac:spMkLst>
        </pc:spChg>
        <pc:picChg chg="add mod">
          <ac:chgData name="강환수" userId="f1cac8d9-9172-4d6c-9b10-74cb51d57900" providerId="ADAL" clId="{1AD04041-1EF2-4F87-B287-07ADCC8EB994}" dt="2021-09-16T11:52:23.005" v="147" actId="1036"/>
          <ac:picMkLst>
            <pc:docMk/>
            <pc:sldMk cId="1661790050" sldId="646"/>
            <ac:picMk id="5" creationId="{A88FBC66-E9E7-47E2-88B9-5B2CB52285D7}"/>
          </ac:picMkLst>
        </pc:picChg>
      </pc:sldChg>
      <pc:sldChg chg="addSp modSp add">
        <pc:chgData name="강환수" userId="f1cac8d9-9172-4d6c-9b10-74cb51d57900" providerId="ADAL" clId="{1AD04041-1EF2-4F87-B287-07ADCC8EB994}" dt="2021-09-16T11:56:05.049" v="215"/>
        <pc:sldMkLst>
          <pc:docMk/>
          <pc:sldMk cId="3402645288" sldId="647"/>
        </pc:sldMkLst>
        <pc:spChg chg="mod">
          <ac:chgData name="강환수" userId="f1cac8d9-9172-4d6c-9b10-74cb51d57900" providerId="ADAL" clId="{1AD04041-1EF2-4F87-B287-07ADCC8EB994}" dt="2021-09-16T11:55:34.478" v="214" actId="6549"/>
          <ac:spMkLst>
            <pc:docMk/>
            <pc:sldMk cId="3402645288" sldId="647"/>
            <ac:spMk id="3" creationId="{F22714DE-3BA4-4C47-8FFD-477ED8C3184E}"/>
          </ac:spMkLst>
        </pc:spChg>
        <pc:spChg chg="mod">
          <ac:chgData name="강환수" userId="f1cac8d9-9172-4d6c-9b10-74cb51d57900" providerId="ADAL" clId="{1AD04041-1EF2-4F87-B287-07ADCC8EB994}" dt="2021-09-16T11:55:01.329" v="155"/>
          <ac:spMkLst>
            <pc:docMk/>
            <pc:sldMk cId="3402645288" sldId="647"/>
            <ac:spMk id="4" creationId="{EB4E6FF0-9E40-40FD-9747-72920FF59548}"/>
          </ac:spMkLst>
        </pc:spChg>
        <pc:picChg chg="add">
          <ac:chgData name="강환수" userId="f1cac8d9-9172-4d6c-9b10-74cb51d57900" providerId="ADAL" clId="{1AD04041-1EF2-4F87-B287-07ADCC8EB994}" dt="2021-09-16T11:56:05.049" v="215"/>
          <ac:picMkLst>
            <pc:docMk/>
            <pc:sldMk cId="3402645288" sldId="647"/>
            <ac:picMk id="5" creationId="{619B5CF9-C9F0-445B-B239-870F9C120A30}"/>
          </ac:picMkLst>
        </pc:picChg>
      </pc:sldChg>
      <pc:sldChg chg="addSp modSp add">
        <pc:chgData name="강환수" userId="f1cac8d9-9172-4d6c-9b10-74cb51d57900" providerId="ADAL" clId="{1AD04041-1EF2-4F87-B287-07ADCC8EB994}" dt="2021-09-16T11:58:15.116" v="269" actId="1076"/>
        <pc:sldMkLst>
          <pc:docMk/>
          <pc:sldMk cId="1965453055" sldId="648"/>
        </pc:sldMkLst>
        <pc:spChg chg="mod">
          <ac:chgData name="강환수" userId="f1cac8d9-9172-4d6c-9b10-74cb51d57900" providerId="ADAL" clId="{1AD04041-1EF2-4F87-B287-07ADCC8EB994}" dt="2021-09-16T11:57:51.584" v="265" actId="6549"/>
          <ac:spMkLst>
            <pc:docMk/>
            <pc:sldMk cId="1965453055" sldId="648"/>
            <ac:spMk id="3" creationId="{76317F62-AF31-42AA-95C8-10288A5C783F}"/>
          </ac:spMkLst>
        </pc:spChg>
        <pc:spChg chg="mod">
          <ac:chgData name="강환수" userId="f1cac8d9-9172-4d6c-9b10-74cb51d57900" providerId="ADAL" clId="{1AD04041-1EF2-4F87-B287-07ADCC8EB994}" dt="2021-09-16T11:56:51.242" v="220"/>
          <ac:spMkLst>
            <pc:docMk/>
            <pc:sldMk cId="1965453055" sldId="648"/>
            <ac:spMk id="4" creationId="{12507CFC-72E1-41A9-A745-A1778154252E}"/>
          </ac:spMkLst>
        </pc:spChg>
        <pc:picChg chg="add mod">
          <ac:chgData name="강환수" userId="f1cac8d9-9172-4d6c-9b10-74cb51d57900" providerId="ADAL" clId="{1AD04041-1EF2-4F87-B287-07ADCC8EB994}" dt="2021-09-16T11:58:15.116" v="269" actId="1076"/>
          <ac:picMkLst>
            <pc:docMk/>
            <pc:sldMk cId="1965453055" sldId="648"/>
            <ac:picMk id="5" creationId="{727ACF77-4942-490C-88FC-8531B8906F51}"/>
          </ac:picMkLst>
        </pc:picChg>
      </pc:sldChg>
      <pc:sldChg chg="modSp add">
        <pc:chgData name="강환수" userId="f1cac8d9-9172-4d6c-9b10-74cb51d57900" providerId="ADAL" clId="{1AD04041-1EF2-4F87-B287-07ADCC8EB994}" dt="2021-09-16T12:06:04.571" v="384" actId="20577"/>
        <pc:sldMkLst>
          <pc:docMk/>
          <pc:sldMk cId="1639863687" sldId="649"/>
        </pc:sldMkLst>
        <pc:spChg chg="mod">
          <ac:chgData name="강환수" userId="f1cac8d9-9172-4d6c-9b10-74cb51d57900" providerId="ADAL" clId="{1AD04041-1EF2-4F87-B287-07ADCC8EB994}" dt="2021-09-16T12:06:04.571" v="384" actId="20577"/>
          <ac:spMkLst>
            <pc:docMk/>
            <pc:sldMk cId="1639863687" sldId="649"/>
            <ac:spMk id="3" creationId="{A8D136E5-0873-4839-9391-6BFD51595A53}"/>
          </ac:spMkLst>
        </pc:spChg>
        <pc:spChg chg="mod">
          <ac:chgData name="강환수" userId="f1cac8d9-9172-4d6c-9b10-74cb51d57900" providerId="ADAL" clId="{1AD04041-1EF2-4F87-B287-07ADCC8EB994}" dt="2021-09-16T11:59:03.246" v="275"/>
          <ac:spMkLst>
            <pc:docMk/>
            <pc:sldMk cId="1639863687" sldId="649"/>
            <ac:spMk id="4" creationId="{1F9BC885-2F51-43E3-B3D7-CF632845F108}"/>
          </ac:spMkLst>
        </pc:spChg>
      </pc:sldChg>
      <pc:sldChg chg="add">
        <pc:chgData name="강환수" userId="f1cac8d9-9172-4d6c-9b10-74cb51d57900" providerId="ADAL" clId="{1AD04041-1EF2-4F87-B287-07ADCC8EB994}" dt="2021-09-16T12:08:13.089" v="429"/>
        <pc:sldMkLst>
          <pc:docMk/>
          <pc:sldMk cId="4023233453" sldId="650"/>
        </pc:sldMkLst>
      </pc:sldChg>
    </pc:docChg>
  </pc:docChgLst>
  <pc:docChgLst>
    <pc:chgData name="강환수" userId="f1cac8d9-9172-4d6c-9b10-74cb51d57900" providerId="ADAL" clId="{BCA7452B-B0BE-4995-99AF-1EACBFEB8874}"/>
    <pc:docChg chg="undo custSel addSld delSld modSld sldOrd">
      <pc:chgData name="강환수" userId="f1cac8d9-9172-4d6c-9b10-74cb51d57900" providerId="ADAL" clId="{BCA7452B-B0BE-4995-99AF-1EACBFEB8874}" dt="2021-09-12T08:40:16.843" v="1437" actId="20577"/>
      <pc:docMkLst>
        <pc:docMk/>
      </pc:docMkLst>
      <pc:sldChg chg="addSp modSp add">
        <pc:chgData name="강환수" userId="f1cac8d9-9172-4d6c-9b10-74cb51d57900" providerId="ADAL" clId="{BCA7452B-B0BE-4995-99AF-1EACBFEB8874}" dt="2021-09-12T06:28:24.334" v="43" actId="1076"/>
        <pc:sldMkLst>
          <pc:docMk/>
          <pc:sldMk cId="3660705769" sldId="606"/>
        </pc:sldMkLst>
        <pc:spChg chg="mod">
          <ac:chgData name="강환수" userId="f1cac8d9-9172-4d6c-9b10-74cb51d57900" providerId="ADAL" clId="{BCA7452B-B0BE-4995-99AF-1EACBFEB8874}" dt="2021-09-12T06:24:40.170" v="23"/>
          <ac:spMkLst>
            <pc:docMk/>
            <pc:sldMk cId="3660705769" sldId="606"/>
            <ac:spMk id="3" creationId="{AE155388-7986-4187-A441-1B860455C596}"/>
          </ac:spMkLst>
        </pc:spChg>
        <pc:spChg chg="mod">
          <ac:chgData name="강환수" userId="f1cac8d9-9172-4d6c-9b10-74cb51d57900" providerId="ADAL" clId="{BCA7452B-B0BE-4995-99AF-1EACBFEB8874}" dt="2021-09-12T06:24:04.285" v="22"/>
          <ac:spMkLst>
            <pc:docMk/>
            <pc:sldMk cId="3660705769" sldId="606"/>
            <ac:spMk id="4" creationId="{00AA139F-3C44-4819-B527-9407F2A55C1D}"/>
          </ac:spMkLst>
        </pc:spChg>
        <pc:spChg chg="add mod">
          <ac:chgData name="강환수" userId="f1cac8d9-9172-4d6c-9b10-74cb51d57900" providerId="ADAL" clId="{BCA7452B-B0BE-4995-99AF-1EACBFEB8874}" dt="2021-09-12T06:28:24.334" v="43" actId="1076"/>
          <ac:spMkLst>
            <pc:docMk/>
            <pc:sldMk cId="3660705769" sldId="606"/>
            <ac:spMk id="5" creationId="{C8B6E2BC-2A44-4B0A-A1A8-6D96C8F5D9F0}"/>
          </ac:spMkLst>
        </pc:spChg>
      </pc:sldChg>
      <pc:sldChg chg="addSp modSp add">
        <pc:chgData name="강환수" userId="f1cac8d9-9172-4d6c-9b10-74cb51d57900" providerId="ADAL" clId="{BCA7452B-B0BE-4995-99AF-1EACBFEB8874}" dt="2021-09-12T08:29:10.806" v="1143" actId="1076"/>
        <pc:sldMkLst>
          <pc:docMk/>
          <pc:sldMk cId="2615911113" sldId="607"/>
        </pc:sldMkLst>
        <pc:spChg chg="mod">
          <ac:chgData name="강환수" userId="f1cac8d9-9172-4d6c-9b10-74cb51d57900" providerId="ADAL" clId="{BCA7452B-B0BE-4995-99AF-1EACBFEB8874}" dt="2021-09-12T08:29:05.403" v="1141"/>
          <ac:spMkLst>
            <pc:docMk/>
            <pc:sldMk cId="2615911113" sldId="607"/>
            <ac:spMk id="4" creationId="{471B6C96-69E7-491A-9D2E-F42602A348FA}"/>
          </ac:spMkLst>
        </pc:spChg>
        <pc:picChg chg="add mod">
          <ac:chgData name="강환수" userId="f1cac8d9-9172-4d6c-9b10-74cb51d57900" providerId="ADAL" clId="{BCA7452B-B0BE-4995-99AF-1EACBFEB8874}" dt="2021-09-12T08:29:10.806" v="1143" actId="1076"/>
          <ac:picMkLst>
            <pc:docMk/>
            <pc:sldMk cId="2615911113" sldId="607"/>
            <ac:picMk id="5" creationId="{134CD5E0-50E8-4B5C-A077-8AC5DE584447}"/>
          </ac:picMkLst>
        </pc:picChg>
      </pc:sldChg>
      <pc:sldChg chg="addSp modSp add">
        <pc:chgData name="강환수" userId="f1cac8d9-9172-4d6c-9b10-74cb51d57900" providerId="ADAL" clId="{BCA7452B-B0BE-4995-99AF-1EACBFEB8874}" dt="2021-09-12T08:29:43.779" v="1175" actId="6549"/>
        <pc:sldMkLst>
          <pc:docMk/>
          <pc:sldMk cId="530116628" sldId="608"/>
        </pc:sldMkLst>
        <pc:spChg chg="mod">
          <ac:chgData name="강환수" userId="f1cac8d9-9172-4d6c-9b10-74cb51d57900" providerId="ADAL" clId="{BCA7452B-B0BE-4995-99AF-1EACBFEB8874}" dt="2021-09-12T06:29:07.052" v="52" actId="20577"/>
          <ac:spMkLst>
            <pc:docMk/>
            <pc:sldMk cId="530116628" sldId="608"/>
            <ac:spMk id="3" creationId="{45D941D5-B0B8-41BA-A054-4D8ED6554306}"/>
          </ac:spMkLst>
        </pc:spChg>
        <pc:spChg chg="mod">
          <ac:chgData name="강환수" userId="f1cac8d9-9172-4d6c-9b10-74cb51d57900" providerId="ADAL" clId="{BCA7452B-B0BE-4995-99AF-1EACBFEB8874}" dt="2021-09-12T08:29:43.779" v="1175" actId="6549"/>
          <ac:spMkLst>
            <pc:docMk/>
            <pc:sldMk cId="530116628" sldId="608"/>
            <ac:spMk id="4" creationId="{28EEC071-5DB6-43B5-9A3E-C0F5ADD6F788}"/>
          </ac:spMkLst>
        </pc:spChg>
        <pc:picChg chg="add mod">
          <ac:chgData name="강환수" userId="f1cac8d9-9172-4d6c-9b10-74cb51d57900" providerId="ADAL" clId="{BCA7452B-B0BE-4995-99AF-1EACBFEB8874}" dt="2021-09-12T06:29:34.175" v="57" actId="1076"/>
          <ac:picMkLst>
            <pc:docMk/>
            <pc:sldMk cId="530116628" sldId="608"/>
            <ac:picMk id="5" creationId="{2FF0B0AA-DA7E-4083-BE47-F1212B507FAA}"/>
          </ac:picMkLst>
        </pc:picChg>
      </pc:sldChg>
      <pc:sldChg chg="addSp modSp add">
        <pc:chgData name="강환수" userId="f1cac8d9-9172-4d6c-9b10-74cb51d57900" providerId="ADAL" clId="{BCA7452B-B0BE-4995-99AF-1EACBFEB8874}" dt="2021-09-12T08:30:23.968" v="1221" actId="6549"/>
        <pc:sldMkLst>
          <pc:docMk/>
          <pc:sldMk cId="2512908354" sldId="609"/>
        </pc:sldMkLst>
        <pc:spChg chg="mod">
          <ac:chgData name="강환수" userId="f1cac8d9-9172-4d6c-9b10-74cb51d57900" providerId="ADAL" clId="{BCA7452B-B0BE-4995-99AF-1EACBFEB8874}" dt="2021-09-12T08:30:23.968" v="1221" actId="6549"/>
          <ac:spMkLst>
            <pc:docMk/>
            <pc:sldMk cId="2512908354" sldId="609"/>
            <ac:spMk id="4" creationId="{B626229D-0868-4972-881E-EEAB007C9EFD}"/>
          </ac:spMkLst>
        </pc:spChg>
        <pc:picChg chg="add mod">
          <ac:chgData name="강환수" userId="f1cac8d9-9172-4d6c-9b10-74cb51d57900" providerId="ADAL" clId="{BCA7452B-B0BE-4995-99AF-1EACBFEB8874}" dt="2021-09-12T06:35:02.901" v="61" actId="1076"/>
          <ac:picMkLst>
            <pc:docMk/>
            <pc:sldMk cId="2512908354" sldId="609"/>
            <ac:picMk id="5" creationId="{B9375EA7-76AA-4847-A916-AD44912174C0}"/>
          </ac:picMkLst>
        </pc:picChg>
      </pc:sldChg>
      <pc:sldChg chg="addSp modSp add">
        <pc:chgData name="강환수" userId="f1cac8d9-9172-4d6c-9b10-74cb51d57900" providerId="ADAL" clId="{BCA7452B-B0BE-4995-99AF-1EACBFEB8874}" dt="2021-09-12T08:40:16.843" v="1437" actId="20577"/>
        <pc:sldMkLst>
          <pc:docMk/>
          <pc:sldMk cId="2761447543" sldId="610"/>
        </pc:sldMkLst>
        <pc:spChg chg="mod">
          <ac:chgData name="강환수" userId="f1cac8d9-9172-4d6c-9b10-74cb51d57900" providerId="ADAL" clId="{BCA7452B-B0BE-4995-99AF-1EACBFEB8874}" dt="2021-09-12T06:40:48.718" v="144" actId="20577"/>
          <ac:spMkLst>
            <pc:docMk/>
            <pc:sldMk cId="2761447543" sldId="610"/>
            <ac:spMk id="3" creationId="{1EF6DC54-6076-42E1-AD60-0101EE745279}"/>
          </ac:spMkLst>
        </pc:spChg>
        <pc:spChg chg="add mod">
          <ac:chgData name="강환수" userId="f1cac8d9-9172-4d6c-9b10-74cb51d57900" providerId="ADAL" clId="{BCA7452B-B0BE-4995-99AF-1EACBFEB8874}" dt="2021-09-12T08:40:16.843" v="1437" actId="20577"/>
          <ac:spMkLst>
            <pc:docMk/>
            <pc:sldMk cId="2761447543" sldId="610"/>
            <ac:spMk id="5" creationId="{7C5B70F2-7EF7-4D60-9E0C-391FF663145E}"/>
          </ac:spMkLst>
        </pc:spChg>
      </pc:sldChg>
      <pc:sldChg chg="addSp modSp add">
        <pc:chgData name="강환수" userId="f1cac8d9-9172-4d6c-9b10-74cb51d57900" providerId="ADAL" clId="{BCA7452B-B0BE-4995-99AF-1EACBFEB8874}" dt="2021-09-12T08:39:40.043" v="1427" actId="1076"/>
        <pc:sldMkLst>
          <pc:docMk/>
          <pc:sldMk cId="1398087350" sldId="611"/>
        </pc:sldMkLst>
        <pc:spChg chg="mod">
          <ac:chgData name="강환수" userId="f1cac8d9-9172-4d6c-9b10-74cb51d57900" providerId="ADAL" clId="{BCA7452B-B0BE-4995-99AF-1EACBFEB8874}" dt="2021-09-12T08:39:36.675" v="1426" actId="6549"/>
          <ac:spMkLst>
            <pc:docMk/>
            <pc:sldMk cId="1398087350" sldId="611"/>
            <ac:spMk id="3" creationId="{9DD7E637-9FDE-46FC-B628-03DF936B8E9F}"/>
          </ac:spMkLst>
        </pc:spChg>
        <pc:picChg chg="add mod">
          <ac:chgData name="강환수" userId="f1cac8d9-9172-4d6c-9b10-74cb51d57900" providerId="ADAL" clId="{BCA7452B-B0BE-4995-99AF-1EACBFEB8874}" dt="2021-09-12T08:39:40.043" v="1427" actId="1076"/>
          <ac:picMkLst>
            <pc:docMk/>
            <pc:sldMk cId="1398087350" sldId="611"/>
            <ac:picMk id="5" creationId="{00F64067-8C55-454C-B1E1-7B5D4DA968A0}"/>
          </ac:picMkLst>
        </pc:picChg>
      </pc:sldChg>
      <pc:sldChg chg="addSp delSp modSp add">
        <pc:chgData name="강환수" userId="f1cac8d9-9172-4d6c-9b10-74cb51d57900" providerId="ADAL" clId="{BCA7452B-B0BE-4995-99AF-1EACBFEB8874}" dt="2021-09-12T08:35:38.146" v="1297" actId="1076"/>
        <pc:sldMkLst>
          <pc:docMk/>
          <pc:sldMk cId="119737510" sldId="612"/>
        </pc:sldMkLst>
        <pc:spChg chg="mod">
          <ac:chgData name="강환수" userId="f1cac8d9-9172-4d6c-9b10-74cb51d57900" providerId="ADAL" clId="{BCA7452B-B0BE-4995-99AF-1EACBFEB8874}" dt="2021-09-12T08:35:36.170" v="1296"/>
          <ac:spMkLst>
            <pc:docMk/>
            <pc:sldMk cId="119737510" sldId="612"/>
            <ac:spMk id="3" creationId="{6EDD2949-3A44-459E-8FAD-DB8882385B94}"/>
          </ac:spMkLst>
        </pc:spChg>
        <pc:spChg chg="mod">
          <ac:chgData name="강환수" userId="f1cac8d9-9172-4d6c-9b10-74cb51d57900" providerId="ADAL" clId="{BCA7452B-B0BE-4995-99AF-1EACBFEB8874}" dt="2021-09-12T07:01:05.488" v="366" actId="6549"/>
          <ac:spMkLst>
            <pc:docMk/>
            <pc:sldMk cId="119737510" sldId="612"/>
            <ac:spMk id="4" creationId="{2AF9A4A8-AA4C-4F25-855B-15D8D8595889}"/>
          </ac:spMkLst>
        </pc:spChg>
        <pc:picChg chg="add mod">
          <ac:chgData name="강환수" userId="f1cac8d9-9172-4d6c-9b10-74cb51d57900" providerId="ADAL" clId="{BCA7452B-B0BE-4995-99AF-1EACBFEB8874}" dt="2021-09-12T08:35:38.146" v="1297" actId="1076"/>
          <ac:picMkLst>
            <pc:docMk/>
            <pc:sldMk cId="119737510" sldId="612"/>
            <ac:picMk id="5" creationId="{F4493E98-B11A-4BAE-A528-0D37A60E2F1A}"/>
          </ac:picMkLst>
        </pc:picChg>
        <pc:picChg chg="add del mod">
          <ac:chgData name="강환수" userId="f1cac8d9-9172-4d6c-9b10-74cb51d57900" providerId="ADAL" clId="{BCA7452B-B0BE-4995-99AF-1EACBFEB8874}" dt="2021-09-12T06:47:47.006" v="191"/>
          <ac:picMkLst>
            <pc:docMk/>
            <pc:sldMk cId="119737510" sldId="612"/>
            <ac:picMk id="6" creationId="{01EB4B1F-0B75-417A-8083-2E0F03AF3BBC}"/>
          </ac:picMkLst>
        </pc:picChg>
      </pc:sldChg>
      <pc:sldChg chg="modSp add">
        <pc:chgData name="강환수" userId="f1cac8d9-9172-4d6c-9b10-74cb51d57900" providerId="ADAL" clId="{BCA7452B-B0BE-4995-99AF-1EACBFEB8874}" dt="2021-09-12T06:53:08.202" v="202" actId="27636"/>
        <pc:sldMkLst>
          <pc:docMk/>
          <pc:sldMk cId="1240439505" sldId="613"/>
        </pc:sldMkLst>
        <pc:spChg chg="mod">
          <ac:chgData name="강환수" userId="f1cac8d9-9172-4d6c-9b10-74cb51d57900" providerId="ADAL" clId="{BCA7452B-B0BE-4995-99AF-1EACBFEB8874}" dt="2021-09-12T06:53:08.202" v="202" actId="27636"/>
          <ac:spMkLst>
            <pc:docMk/>
            <pc:sldMk cId="1240439505" sldId="613"/>
            <ac:spMk id="3" creationId="{AC0219B6-982F-4A86-BE90-5CD1F229BA79}"/>
          </ac:spMkLst>
        </pc:spChg>
      </pc:sldChg>
      <pc:sldChg chg="addSp modSp add">
        <pc:chgData name="강환수" userId="f1cac8d9-9172-4d6c-9b10-74cb51d57900" providerId="ADAL" clId="{BCA7452B-B0BE-4995-99AF-1EACBFEB8874}" dt="2021-09-12T06:59:28.688" v="300" actId="1076"/>
        <pc:sldMkLst>
          <pc:docMk/>
          <pc:sldMk cId="1723264726" sldId="614"/>
        </pc:sldMkLst>
        <pc:spChg chg="mod">
          <ac:chgData name="강환수" userId="f1cac8d9-9172-4d6c-9b10-74cb51d57900" providerId="ADAL" clId="{BCA7452B-B0BE-4995-99AF-1EACBFEB8874}" dt="2021-09-12T06:59:27.136" v="299"/>
          <ac:spMkLst>
            <pc:docMk/>
            <pc:sldMk cId="1723264726" sldId="614"/>
            <ac:spMk id="3" creationId="{46DCC9C2-3082-47E7-A673-0A3FC99F7431}"/>
          </ac:spMkLst>
        </pc:spChg>
        <pc:spChg chg="mod">
          <ac:chgData name="강환수" userId="f1cac8d9-9172-4d6c-9b10-74cb51d57900" providerId="ADAL" clId="{BCA7452B-B0BE-4995-99AF-1EACBFEB8874}" dt="2021-09-12T06:58:49.923" v="221"/>
          <ac:spMkLst>
            <pc:docMk/>
            <pc:sldMk cId="1723264726" sldId="614"/>
            <ac:spMk id="4" creationId="{4145DA83-DD7B-4E09-A3B3-9180FC01B220}"/>
          </ac:spMkLst>
        </pc:spChg>
        <pc:picChg chg="add mod">
          <ac:chgData name="강환수" userId="f1cac8d9-9172-4d6c-9b10-74cb51d57900" providerId="ADAL" clId="{BCA7452B-B0BE-4995-99AF-1EACBFEB8874}" dt="2021-09-12T06:59:28.688" v="300" actId="1076"/>
          <ac:picMkLst>
            <pc:docMk/>
            <pc:sldMk cId="1723264726" sldId="614"/>
            <ac:picMk id="5" creationId="{1C974288-71CC-4C1B-9B0D-F2756EC9408E}"/>
          </ac:picMkLst>
        </pc:picChg>
      </pc:sldChg>
      <pc:sldChg chg="addSp modSp add">
        <pc:chgData name="강환수" userId="f1cac8d9-9172-4d6c-9b10-74cb51d57900" providerId="ADAL" clId="{BCA7452B-B0BE-4995-99AF-1EACBFEB8874}" dt="2021-09-12T07:06:16.809" v="478" actId="1076"/>
        <pc:sldMkLst>
          <pc:docMk/>
          <pc:sldMk cId="3250249366" sldId="615"/>
        </pc:sldMkLst>
        <pc:spChg chg="mod">
          <ac:chgData name="강환수" userId="f1cac8d9-9172-4d6c-9b10-74cb51d57900" providerId="ADAL" clId="{BCA7452B-B0BE-4995-99AF-1EACBFEB8874}" dt="2021-09-12T07:06:09.230" v="475" actId="6549"/>
          <ac:spMkLst>
            <pc:docMk/>
            <pc:sldMk cId="3250249366" sldId="615"/>
            <ac:spMk id="3" creationId="{7B78476A-62FA-4A1F-8663-25444E6A7134}"/>
          </ac:spMkLst>
        </pc:spChg>
        <pc:spChg chg="mod">
          <ac:chgData name="강환수" userId="f1cac8d9-9172-4d6c-9b10-74cb51d57900" providerId="ADAL" clId="{BCA7452B-B0BE-4995-99AF-1EACBFEB8874}" dt="2021-09-12T07:03:47.358" v="410" actId="6549"/>
          <ac:spMkLst>
            <pc:docMk/>
            <pc:sldMk cId="3250249366" sldId="615"/>
            <ac:spMk id="4" creationId="{3EAB4892-0C91-42F0-B21B-E5230C326709}"/>
          </ac:spMkLst>
        </pc:spChg>
        <pc:spChg chg="add mod">
          <ac:chgData name="강환수" userId="f1cac8d9-9172-4d6c-9b10-74cb51d57900" providerId="ADAL" clId="{BCA7452B-B0BE-4995-99AF-1EACBFEB8874}" dt="2021-09-12T07:01:49.932" v="381" actId="1036"/>
          <ac:spMkLst>
            <pc:docMk/>
            <pc:sldMk cId="3250249366" sldId="615"/>
            <ac:spMk id="5" creationId="{BE76AC90-4B26-44FD-B342-95E67B7072C2}"/>
          </ac:spMkLst>
        </pc:spChg>
        <pc:picChg chg="add mod">
          <ac:chgData name="강환수" userId="f1cac8d9-9172-4d6c-9b10-74cb51d57900" providerId="ADAL" clId="{BCA7452B-B0BE-4995-99AF-1EACBFEB8874}" dt="2021-09-12T07:06:16.809" v="478" actId="1076"/>
          <ac:picMkLst>
            <pc:docMk/>
            <pc:sldMk cId="3250249366" sldId="615"/>
            <ac:picMk id="1026" creationId="{C6079BFF-DBE5-449B-ABBC-EF5B562A92CD}"/>
          </ac:picMkLst>
        </pc:picChg>
      </pc:sldChg>
      <pc:sldChg chg="addSp modSp add">
        <pc:chgData name="강환수" userId="f1cac8d9-9172-4d6c-9b10-74cb51d57900" providerId="ADAL" clId="{BCA7452B-B0BE-4995-99AF-1EACBFEB8874}" dt="2021-09-12T07:21:36.724" v="698" actId="20577"/>
        <pc:sldMkLst>
          <pc:docMk/>
          <pc:sldMk cId="3973374444" sldId="616"/>
        </pc:sldMkLst>
        <pc:spChg chg="mod">
          <ac:chgData name="강환수" userId="f1cac8d9-9172-4d6c-9b10-74cb51d57900" providerId="ADAL" clId="{BCA7452B-B0BE-4995-99AF-1EACBFEB8874}" dt="2021-09-12T07:21:36.724" v="698" actId="20577"/>
          <ac:spMkLst>
            <pc:docMk/>
            <pc:sldMk cId="3973374444" sldId="616"/>
            <ac:spMk id="3" creationId="{CA0FB197-F400-411F-8421-B7B5F5C60E97}"/>
          </ac:spMkLst>
        </pc:spChg>
        <pc:picChg chg="add mod">
          <ac:chgData name="강환수" userId="f1cac8d9-9172-4d6c-9b10-74cb51d57900" providerId="ADAL" clId="{BCA7452B-B0BE-4995-99AF-1EACBFEB8874}" dt="2021-09-12T07:19:19.813" v="684" actId="1076"/>
          <ac:picMkLst>
            <pc:docMk/>
            <pc:sldMk cId="3973374444" sldId="616"/>
            <ac:picMk id="3074" creationId="{60335FAE-F115-427B-B79A-3725BDA55835}"/>
          </ac:picMkLst>
        </pc:picChg>
      </pc:sldChg>
      <pc:sldChg chg="modSp add">
        <pc:chgData name="강환수" userId="f1cac8d9-9172-4d6c-9b10-74cb51d57900" providerId="ADAL" clId="{BCA7452B-B0BE-4995-99AF-1EACBFEB8874}" dt="2021-09-12T07:09:25.594" v="622" actId="6549"/>
        <pc:sldMkLst>
          <pc:docMk/>
          <pc:sldMk cId="566168150" sldId="617"/>
        </pc:sldMkLst>
        <pc:spChg chg="mod">
          <ac:chgData name="강환수" userId="f1cac8d9-9172-4d6c-9b10-74cb51d57900" providerId="ADAL" clId="{BCA7452B-B0BE-4995-99AF-1EACBFEB8874}" dt="2021-09-12T07:09:25.594" v="622" actId="6549"/>
          <ac:spMkLst>
            <pc:docMk/>
            <pc:sldMk cId="566168150" sldId="617"/>
            <ac:spMk id="3" creationId="{B47D13C6-9BCE-406A-80B6-344BCDDFA3D5}"/>
          </ac:spMkLst>
        </pc:spChg>
        <pc:spChg chg="mod">
          <ac:chgData name="강환수" userId="f1cac8d9-9172-4d6c-9b10-74cb51d57900" providerId="ADAL" clId="{BCA7452B-B0BE-4995-99AF-1EACBFEB8874}" dt="2021-09-12T07:07:05.956" v="491"/>
          <ac:spMkLst>
            <pc:docMk/>
            <pc:sldMk cId="566168150" sldId="617"/>
            <ac:spMk id="4" creationId="{0CEDAF0F-D03A-4E9C-A786-C50158450586}"/>
          </ac:spMkLst>
        </pc:spChg>
      </pc:sldChg>
      <pc:sldChg chg="addSp modSp add">
        <pc:chgData name="강환수" userId="f1cac8d9-9172-4d6c-9b10-74cb51d57900" providerId="ADAL" clId="{BCA7452B-B0BE-4995-99AF-1EACBFEB8874}" dt="2021-09-12T07:13:15.459" v="625" actId="1076"/>
        <pc:sldMkLst>
          <pc:docMk/>
          <pc:sldMk cId="2008152257" sldId="618"/>
        </pc:sldMkLst>
        <pc:picChg chg="add mod">
          <ac:chgData name="강환수" userId="f1cac8d9-9172-4d6c-9b10-74cb51d57900" providerId="ADAL" clId="{BCA7452B-B0BE-4995-99AF-1EACBFEB8874}" dt="2021-09-12T07:13:15.459" v="625" actId="1076"/>
          <ac:picMkLst>
            <pc:docMk/>
            <pc:sldMk cId="2008152257" sldId="618"/>
            <ac:picMk id="5" creationId="{9B6117A0-53E6-47D2-8144-2EB0C933697C}"/>
          </ac:picMkLst>
        </pc:picChg>
      </pc:sldChg>
      <pc:sldChg chg="addSp modSp add ord">
        <pc:chgData name="강환수" userId="f1cac8d9-9172-4d6c-9b10-74cb51d57900" providerId="ADAL" clId="{BCA7452B-B0BE-4995-99AF-1EACBFEB8874}" dt="2021-09-12T07:17:34.725" v="680" actId="20577"/>
        <pc:sldMkLst>
          <pc:docMk/>
          <pc:sldMk cId="3550742820" sldId="619"/>
        </pc:sldMkLst>
        <pc:spChg chg="mod">
          <ac:chgData name="강환수" userId="f1cac8d9-9172-4d6c-9b10-74cb51d57900" providerId="ADAL" clId="{BCA7452B-B0BE-4995-99AF-1EACBFEB8874}" dt="2021-09-12T07:17:11.780" v="674"/>
          <ac:spMkLst>
            <pc:docMk/>
            <pc:sldMk cId="3550742820" sldId="619"/>
            <ac:spMk id="3" creationId="{7B237FA1-D9BA-4EF8-982B-ECB555981E7E}"/>
          </ac:spMkLst>
        </pc:spChg>
        <pc:spChg chg="mod">
          <ac:chgData name="강환수" userId="f1cac8d9-9172-4d6c-9b10-74cb51d57900" providerId="ADAL" clId="{BCA7452B-B0BE-4995-99AF-1EACBFEB8874}" dt="2021-09-12T07:17:00.003" v="646"/>
          <ac:spMkLst>
            <pc:docMk/>
            <pc:sldMk cId="3550742820" sldId="619"/>
            <ac:spMk id="4" creationId="{CBDD4396-0AE6-4DD5-822D-1342EB256B40}"/>
          </ac:spMkLst>
        </pc:spChg>
        <pc:spChg chg="add mod">
          <ac:chgData name="강환수" userId="f1cac8d9-9172-4d6c-9b10-74cb51d57900" providerId="ADAL" clId="{BCA7452B-B0BE-4995-99AF-1EACBFEB8874}" dt="2021-09-12T07:17:34.725" v="680" actId="20577"/>
          <ac:spMkLst>
            <pc:docMk/>
            <pc:sldMk cId="3550742820" sldId="619"/>
            <ac:spMk id="5" creationId="{2C1C44BE-B2E7-406D-B4E0-A9B1D4A49643}"/>
          </ac:spMkLst>
        </pc:spChg>
        <pc:picChg chg="add mod">
          <ac:chgData name="강환수" userId="f1cac8d9-9172-4d6c-9b10-74cb51d57900" providerId="ADAL" clId="{BCA7452B-B0BE-4995-99AF-1EACBFEB8874}" dt="2021-09-12T07:16:29.916" v="630" actId="1076"/>
          <ac:picMkLst>
            <pc:docMk/>
            <pc:sldMk cId="3550742820" sldId="619"/>
            <ac:picMk id="2050" creationId="{875E0869-814F-454A-BFBD-D033700F9C69}"/>
          </ac:picMkLst>
        </pc:picChg>
      </pc:sldChg>
      <pc:sldChg chg="addSp modSp add">
        <pc:chgData name="강환수" userId="f1cac8d9-9172-4d6c-9b10-74cb51d57900" providerId="ADAL" clId="{BCA7452B-B0BE-4995-99AF-1EACBFEB8874}" dt="2021-09-12T07:22:54.510" v="709" actId="1037"/>
        <pc:sldMkLst>
          <pc:docMk/>
          <pc:sldMk cId="1326179387" sldId="620"/>
        </pc:sldMkLst>
        <pc:picChg chg="add mod">
          <ac:chgData name="강환수" userId="f1cac8d9-9172-4d6c-9b10-74cb51d57900" providerId="ADAL" clId="{BCA7452B-B0BE-4995-99AF-1EACBFEB8874}" dt="2021-09-12T07:22:54.510" v="709" actId="1037"/>
          <ac:picMkLst>
            <pc:docMk/>
            <pc:sldMk cId="1326179387" sldId="620"/>
            <ac:picMk id="5" creationId="{38744541-9650-4EAF-999B-8F8008EA92DC}"/>
          </ac:picMkLst>
        </pc:picChg>
      </pc:sldChg>
      <pc:sldChg chg="addSp modSp add">
        <pc:chgData name="강환수" userId="f1cac8d9-9172-4d6c-9b10-74cb51d57900" providerId="ADAL" clId="{BCA7452B-B0BE-4995-99AF-1EACBFEB8874}" dt="2021-09-12T07:27:03.434" v="742" actId="1076"/>
        <pc:sldMkLst>
          <pc:docMk/>
          <pc:sldMk cId="2633620330" sldId="621"/>
        </pc:sldMkLst>
        <pc:spChg chg="mod">
          <ac:chgData name="강환수" userId="f1cac8d9-9172-4d6c-9b10-74cb51d57900" providerId="ADAL" clId="{BCA7452B-B0BE-4995-99AF-1EACBFEB8874}" dt="2021-09-12T07:24:47.674" v="737" actId="6549"/>
          <ac:spMkLst>
            <pc:docMk/>
            <pc:sldMk cId="2633620330" sldId="621"/>
            <ac:spMk id="3" creationId="{76932AB5-D37C-44A9-9467-040BD15B7A66}"/>
          </ac:spMkLst>
        </pc:spChg>
        <pc:spChg chg="mod">
          <ac:chgData name="강환수" userId="f1cac8d9-9172-4d6c-9b10-74cb51d57900" providerId="ADAL" clId="{BCA7452B-B0BE-4995-99AF-1EACBFEB8874}" dt="2021-09-12T07:24:25.520" v="719"/>
          <ac:spMkLst>
            <pc:docMk/>
            <pc:sldMk cId="2633620330" sldId="621"/>
            <ac:spMk id="4" creationId="{4B44AA81-6F88-4D9A-9AEE-AA522EB9AFB3}"/>
          </ac:spMkLst>
        </pc:spChg>
        <pc:picChg chg="add mod">
          <ac:chgData name="강환수" userId="f1cac8d9-9172-4d6c-9b10-74cb51d57900" providerId="ADAL" clId="{BCA7452B-B0BE-4995-99AF-1EACBFEB8874}" dt="2021-09-12T07:27:03.434" v="742" actId="1076"/>
          <ac:picMkLst>
            <pc:docMk/>
            <pc:sldMk cId="2633620330" sldId="621"/>
            <ac:picMk id="5" creationId="{046C3F35-46F4-4608-9D3E-97E4EF4E477E}"/>
          </ac:picMkLst>
        </pc:picChg>
      </pc:sldChg>
      <pc:sldChg chg="addSp modSp add">
        <pc:chgData name="강환수" userId="f1cac8d9-9172-4d6c-9b10-74cb51d57900" providerId="ADAL" clId="{BCA7452B-B0BE-4995-99AF-1EACBFEB8874}" dt="2021-09-12T07:28:01.296" v="745" actId="1076"/>
        <pc:sldMkLst>
          <pc:docMk/>
          <pc:sldMk cId="3033383571" sldId="622"/>
        </pc:sldMkLst>
        <pc:picChg chg="add mod">
          <ac:chgData name="강환수" userId="f1cac8d9-9172-4d6c-9b10-74cb51d57900" providerId="ADAL" clId="{BCA7452B-B0BE-4995-99AF-1EACBFEB8874}" dt="2021-09-12T07:28:01.296" v="745" actId="1076"/>
          <ac:picMkLst>
            <pc:docMk/>
            <pc:sldMk cId="3033383571" sldId="622"/>
            <ac:picMk id="5" creationId="{CF84907D-4164-4AD6-A474-0FB19D073047}"/>
          </ac:picMkLst>
        </pc:picChg>
      </pc:sldChg>
      <pc:sldChg chg="addSp modSp add">
        <pc:chgData name="강환수" userId="f1cac8d9-9172-4d6c-9b10-74cb51d57900" providerId="ADAL" clId="{BCA7452B-B0BE-4995-99AF-1EACBFEB8874}" dt="2021-09-12T08:04:17.304" v="1111" actId="14100"/>
        <pc:sldMkLst>
          <pc:docMk/>
          <pc:sldMk cId="3608525687" sldId="623"/>
        </pc:sldMkLst>
        <pc:picChg chg="add mod">
          <ac:chgData name="강환수" userId="f1cac8d9-9172-4d6c-9b10-74cb51d57900" providerId="ADAL" clId="{BCA7452B-B0BE-4995-99AF-1EACBFEB8874}" dt="2021-09-12T08:04:17.304" v="1111" actId="14100"/>
          <ac:picMkLst>
            <pc:docMk/>
            <pc:sldMk cId="3608525687" sldId="623"/>
            <ac:picMk id="4098" creationId="{49A85C68-39EE-4C70-8C75-02510F7DCBE3}"/>
          </ac:picMkLst>
        </pc:picChg>
      </pc:sldChg>
      <pc:sldChg chg="addSp modSp add">
        <pc:chgData name="강환수" userId="f1cac8d9-9172-4d6c-9b10-74cb51d57900" providerId="ADAL" clId="{BCA7452B-B0BE-4995-99AF-1EACBFEB8874}" dt="2021-09-12T07:34:19.085" v="759" actId="1037"/>
        <pc:sldMkLst>
          <pc:docMk/>
          <pc:sldMk cId="3435075182" sldId="624"/>
        </pc:sldMkLst>
        <pc:picChg chg="add mod">
          <ac:chgData name="강환수" userId="f1cac8d9-9172-4d6c-9b10-74cb51d57900" providerId="ADAL" clId="{BCA7452B-B0BE-4995-99AF-1EACBFEB8874}" dt="2021-09-12T07:34:19.085" v="759" actId="1037"/>
          <ac:picMkLst>
            <pc:docMk/>
            <pc:sldMk cId="3435075182" sldId="624"/>
            <ac:picMk id="5" creationId="{F587CB6E-5A7B-484A-A1E9-515085812F17}"/>
          </ac:picMkLst>
        </pc:picChg>
      </pc:sldChg>
      <pc:sldChg chg="modSp add">
        <pc:chgData name="강환수" userId="f1cac8d9-9172-4d6c-9b10-74cb51d57900" providerId="ADAL" clId="{BCA7452B-B0BE-4995-99AF-1EACBFEB8874}" dt="2021-09-12T07:39:16.228" v="898" actId="6549"/>
        <pc:sldMkLst>
          <pc:docMk/>
          <pc:sldMk cId="1413924869" sldId="625"/>
        </pc:sldMkLst>
        <pc:spChg chg="mod">
          <ac:chgData name="강환수" userId="f1cac8d9-9172-4d6c-9b10-74cb51d57900" providerId="ADAL" clId="{BCA7452B-B0BE-4995-99AF-1EACBFEB8874}" dt="2021-09-12T07:39:16.228" v="898" actId="6549"/>
          <ac:spMkLst>
            <pc:docMk/>
            <pc:sldMk cId="1413924869" sldId="625"/>
            <ac:spMk id="3" creationId="{39651670-4D3B-4587-91B9-838E9BE884D3}"/>
          </ac:spMkLst>
        </pc:spChg>
        <pc:spChg chg="mod">
          <ac:chgData name="강환수" userId="f1cac8d9-9172-4d6c-9b10-74cb51d57900" providerId="ADAL" clId="{BCA7452B-B0BE-4995-99AF-1EACBFEB8874}" dt="2021-09-12T07:36:42.330" v="776"/>
          <ac:spMkLst>
            <pc:docMk/>
            <pc:sldMk cId="1413924869" sldId="625"/>
            <ac:spMk id="4" creationId="{330ED590-20E7-4683-832C-ED104D8F1026}"/>
          </ac:spMkLst>
        </pc:spChg>
      </pc:sldChg>
      <pc:sldChg chg="add">
        <pc:chgData name="강환수" userId="f1cac8d9-9172-4d6c-9b10-74cb51d57900" providerId="ADAL" clId="{BCA7452B-B0BE-4995-99AF-1EACBFEB8874}" dt="2021-09-12T07:36:22.915" v="764"/>
        <pc:sldMkLst>
          <pc:docMk/>
          <pc:sldMk cId="845166567" sldId="626"/>
        </pc:sldMkLst>
      </pc:sldChg>
      <pc:sldChg chg="modSp add">
        <pc:chgData name="강환수" userId="f1cac8d9-9172-4d6c-9b10-74cb51d57900" providerId="ADAL" clId="{BCA7452B-B0BE-4995-99AF-1EACBFEB8874}" dt="2021-09-12T07:45:43.332" v="1033" actId="20577"/>
        <pc:sldMkLst>
          <pc:docMk/>
          <pc:sldMk cId="792906912" sldId="627"/>
        </pc:sldMkLst>
        <pc:spChg chg="mod">
          <ac:chgData name="강환수" userId="f1cac8d9-9172-4d6c-9b10-74cb51d57900" providerId="ADAL" clId="{BCA7452B-B0BE-4995-99AF-1EACBFEB8874}" dt="2021-09-12T07:45:43.332" v="1033" actId="20577"/>
          <ac:spMkLst>
            <pc:docMk/>
            <pc:sldMk cId="792906912" sldId="627"/>
            <ac:spMk id="3" creationId="{E2A46B74-2506-41CE-A214-2C3F2C9A6901}"/>
          </ac:spMkLst>
        </pc:spChg>
        <pc:spChg chg="mod">
          <ac:chgData name="강환수" userId="f1cac8d9-9172-4d6c-9b10-74cb51d57900" providerId="ADAL" clId="{BCA7452B-B0BE-4995-99AF-1EACBFEB8874}" dt="2021-09-12T07:42:36.213" v="908"/>
          <ac:spMkLst>
            <pc:docMk/>
            <pc:sldMk cId="792906912" sldId="627"/>
            <ac:spMk id="4" creationId="{97A3AD62-F232-493F-A76C-5E9F97CDEC5E}"/>
          </ac:spMkLst>
        </pc:spChg>
      </pc:sldChg>
      <pc:sldChg chg="modSp add">
        <pc:chgData name="강환수" userId="f1cac8d9-9172-4d6c-9b10-74cb51d57900" providerId="ADAL" clId="{BCA7452B-B0BE-4995-99AF-1EACBFEB8874}" dt="2021-09-12T07:48:20.733" v="1096" actId="14"/>
        <pc:sldMkLst>
          <pc:docMk/>
          <pc:sldMk cId="1351012148" sldId="628"/>
        </pc:sldMkLst>
        <pc:spChg chg="mod">
          <ac:chgData name="강환수" userId="f1cac8d9-9172-4d6c-9b10-74cb51d57900" providerId="ADAL" clId="{BCA7452B-B0BE-4995-99AF-1EACBFEB8874}" dt="2021-09-12T07:48:20.733" v="1096" actId="14"/>
          <ac:spMkLst>
            <pc:docMk/>
            <pc:sldMk cId="1351012148" sldId="628"/>
            <ac:spMk id="3" creationId="{398915F4-2BDF-4883-9169-013A6221E1C3}"/>
          </ac:spMkLst>
        </pc:spChg>
      </pc:sldChg>
      <pc:sldChg chg="addSp modSp add">
        <pc:chgData name="강환수" userId="f1cac8d9-9172-4d6c-9b10-74cb51d57900" providerId="ADAL" clId="{BCA7452B-B0BE-4995-99AF-1EACBFEB8874}" dt="2021-09-12T07:52:40.503" v="1101" actId="1076"/>
        <pc:sldMkLst>
          <pc:docMk/>
          <pc:sldMk cId="777308852" sldId="629"/>
        </pc:sldMkLst>
        <pc:picChg chg="add mod">
          <ac:chgData name="강환수" userId="f1cac8d9-9172-4d6c-9b10-74cb51d57900" providerId="ADAL" clId="{BCA7452B-B0BE-4995-99AF-1EACBFEB8874}" dt="2021-09-12T07:52:40.503" v="1101" actId="1076"/>
          <ac:picMkLst>
            <pc:docMk/>
            <pc:sldMk cId="777308852" sldId="629"/>
            <ac:picMk id="5" creationId="{E5F82F89-22C4-4E67-9AF1-2A6C226A71F4}"/>
          </ac:picMkLst>
        </pc:picChg>
      </pc:sldChg>
      <pc:sldChg chg="addSp modSp add">
        <pc:chgData name="강환수" userId="f1cac8d9-9172-4d6c-9b10-74cb51d57900" providerId="ADAL" clId="{BCA7452B-B0BE-4995-99AF-1EACBFEB8874}" dt="2021-09-12T08:02:02.830" v="1109" actId="1076"/>
        <pc:sldMkLst>
          <pc:docMk/>
          <pc:sldMk cId="1051201741" sldId="630"/>
        </pc:sldMkLst>
        <pc:picChg chg="add mod">
          <ac:chgData name="강환수" userId="f1cac8d9-9172-4d6c-9b10-74cb51d57900" providerId="ADAL" clId="{BCA7452B-B0BE-4995-99AF-1EACBFEB8874}" dt="2021-09-12T08:02:02.830" v="1109" actId="1076"/>
          <ac:picMkLst>
            <pc:docMk/>
            <pc:sldMk cId="1051201741" sldId="630"/>
            <ac:picMk id="5" creationId="{BB91714B-B7F8-4881-B34E-8B128C58A4C7}"/>
          </ac:picMkLst>
        </pc:picChg>
      </pc:sldChg>
      <pc:sldChg chg="addSp modSp add">
        <pc:chgData name="강환수" userId="f1cac8d9-9172-4d6c-9b10-74cb51d57900" providerId="ADAL" clId="{BCA7452B-B0BE-4995-99AF-1EACBFEB8874}" dt="2021-09-12T08:21:51.758" v="1118" actId="1076"/>
        <pc:sldMkLst>
          <pc:docMk/>
          <pc:sldMk cId="2236307188" sldId="631"/>
        </pc:sldMkLst>
        <pc:picChg chg="add mod">
          <ac:chgData name="강환수" userId="f1cac8d9-9172-4d6c-9b10-74cb51d57900" providerId="ADAL" clId="{BCA7452B-B0BE-4995-99AF-1EACBFEB8874}" dt="2021-09-12T08:21:51.758" v="1118" actId="1076"/>
          <ac:picMkLst>
            <pc:docMk/>
            <pc:sldMk cId="2236307188" sldId="631"/>
            <ac:picMk id="5" creationId="{7DA04FF1-8C7E-4770-B138-B2306F238B8D}"/>
          </ac:picMkLst>
        </pc:picChg>
      </pc:sldChg>
      <pc:sldChg chg="addSp modSp add">
        <pc:chgData name="강환수" userId="f1cac8d9-9172-4d6c-9b10-74cb51d57900" providerId="ADAL" clId="{BCA7452B-B0BE-4995-99AF-1EACBFEB8874}" dt="2021-09-12T08:25:21.728" v="1123" actId="1076"/>
        <pc:sldMkLst>
          <pc:docMk/>
          <pc:sldMk cId="2285737254" sldId="632"/>
        </pc:sldMkLst>
        <pc:picChg chg="add mod">
          <ac:chgData name="강환수" userId="f1cac8d9-9172-4d6c-9b10-74cb51d57900" providerId="ADAL" clId="{BCA7452B-B0BE-4995-99AF-1EACBFEB8874}" dt="2021-09-12T08:25:21.728" v="1123" actId="1076"/>
          <ac:picMkLst>
            <pc:docMk/>
            <pc:sldMk cId="2285737254" sldId="632"/>
            <ac:picMk id="5" creationId="{92FD08EB-5DD1-4F52-BFC3-6F4EC17E8B13}"/>
          </ac:picMkLst>
        </pc:picChg>
      </pc:sldChg>
      <pc:sldChg chg="addSp delSp add">
        <pc:chgData name="강환수" userId="f1cac8d9-9172-4d6c-9b10-74cb51d57900" providerId="ADAL" clId="{BCA7452B-B0BE-4995-99AF-1EACBFEB8874}" dt="2021-09-12T08:36:15.061" v="1299"/>
        <pc:sldMkLst>
          <pc:docMk/>
          <pc:sldMk cId="1009005598" sldId="633"/>
        </pc:sldMkLst>
        <pc:picChg chg="add del">
          <ac:chgData name="강환수" userId="f1cac8d9-9172-4d6c-9b10-74cb51d57900" providerId="ADAL" clId="{BCA7452B-B0BE-4995-99AF-1EACBFEB8874}" dt="2021-09-12T08:36:15.061" v="1299"/>
          <ac:picMkLst>
            <pc:docMk/>
            <pc:sldMk cId="1009005598" sldId="633"/>
            <ac:picMk id="5" creationId="{9244DF6D-8CA8-4DA9-8013-9CD3C13CABA7}"/>
          </ac:picMkLst>
        </pc:picChg>
      </pc:sldChg>
      <pc:sldChg chg="add">
        <pc:chgData name="강환수" userId="f1cac8d9-9172-4d6c-9b10-74cb51d57900" providerId="ADAL" clId="{BCA7452B-B0BE-4995-99AF-1EACBFEB8874}" dt="2021-09-12T07:55:05.975" v="1105"/>
        <pc:sldMkLst>
          <pc:docMk/>
          <pc:sldMk cId="2078278563" sldId="634"/>
        </pc:sldMkLst>
      </pc:sldChg>
      <pc:sldChg chg="add">
        <pc:chgData name="강환수" userId="f1cac8d9-9172-4d6c-9b10-74cb51d57900" providerId="ADAL" clId="{BCA7452B-B0BE-4995-99AF-1EACBFEB8874}" dt="2021-09-12T07:55:06.221" v="1106"/>
        <pc:sldMkLst>
          <pc:docMk/>
          <pc:sldMk cId="1061503067" sldId="635"/>
        </pc:sldMkLst>
      </pc:sldChg>
      <pc:sldChg chg="addSp modSp add">
        <pc:chgData name="강환수" userId="f1cac8d9-9172-4d6c-9b10-74cb51d57900" providerId="ADAL" clId="{BCA7452B-B0BE-4995-99AF-1EACBFEB8874}" dt="2021-09-12T08:08:24.417" v="1115" actId="1076"/>
        <pc:sldMkLst>
          <pc:docMk/>
          <pc:sldMk cId="1500629952" sldId="636"/>
        </pc:sldMkLst>
        <pc:picChg chg="add mod">
          <ac:chgData name="강환수" userId="f1cac8d9-9172-4d6c-9b10-74cb51d57900" providerId="ADAL" clId="{BCA7452B-B0BE-4995-99AF-1EACBFEB8874}" dt="2021-09-12T08:08:24.417" v="1115" actId="1076"/>
          <ac:picMkLst>
            <pc:docMk/>
            <pc:sldMk cId="1500629952" sldId="636"/>
            <ac:picMk id="5" creationId="{A614B8B4-7391-4EDF-963C-D962409624CC}"/>
          </ac:picMkLst>
        </pc:picChg>
      </pc:sldChg>
      <pc:sldChg chg="modSp add">
        <pc:chgData name="강환수" userId="f1cac8d9-9172-4d6c-9b10-74cb51d57900" providerId="ADAL" clId="{BCA7452B-B0BE-4995-99AF-1EACBFEB8874}" dt="2021-09-12T08:34:43.379" v="1287" actId="6549"/>
        <pc:sldMkLst>
          <pc:docMk/>
          <pc:sldMk cId="3011078037" sldId="637"/>
        </pc:sldMkLst>
        <pc:spChg chg="mod">
          <ac:chgData name="강환수" userId="f1cac8d9-9172-4d6c-9b10-74cb51d57900" providerId="ADAL" clId="{BCA7452B-B0BE-4995-99AF-1EACBFEB8874}" dt="2021-09-12T08:34:43.379" v="1287" actId="6549"/>
          <ac:spMkLst>
            <pc:docMk/>
            <pc:sldMk cId="3011078037" sldId="637"/>
            <ac:spMk id="3" creationId="{F0C1649B-D9A7-4151-9B85-E7DBC2A52BD9}"/>
          </ac:spMkLst>
        </pc:spChg>
        <pc:spChg chg="mod">
          <ac:chgData name="강환수" userId="f1cac8d9-9172-4d6c-9b10-74cb51d57900" providerId="ADAL" clId="{BCA7452B-B0BE-4995-99AF-1EACBFEB8874}" dt="2021-09-12T08:30:37.027" v="1236" actId="20577"/>
          <ac:spMkLst>
            <pc:docMk/>
            <pc:sldMk cId="3011078037" sldId="637"/>
            <ac:spMk id="4" creationId="{56C18BF9-1C35-42FD-8B44-55AB89AD9B2A}"/>
          </ac:spMkLst>
        </pc:spChg>
      </pc:sldChg>
      <pc:sldChg chg="addSp modSp add">
        <pc:chgData name="강환수" userId="f1cac8d9-9172-4d6c-9b10-74cb51d57900" providerId="ADAL" clId="{BCA7452B-B0BE-4995-99AF-1EACBFEB8874}" dt="2021-09-12T08:37:36.174" v="1386" actId="1076"/>
        <pc:sldMkLst>
          <pc:docMk/>
          <pc:sldMk cId="2289451200" sldId="638"/>
        </pc:sldMkLst>
        <pc:spChg chg="mod">
          <ac:chgData name="강환수" userId="f1cac8d9-9172-4d6c-9b10-74cb51d57900" providerId="ADAL" clId="{BCA7452B-B0BE-4995-99AF-1EACBFEB8874}" dt="2021-09-12T08:37:30.586" v="1384" actId="6549"/>
          <ac:spMkLst>
            <pc:docMk/>
            <pc:sldMk cId="2289451200" sldId="638"/>
            <ac:spMk id="4" creationId="{886FCC64-0BE5-4EA3-AB1E-C627192FD278}"/>
          </ac:spMkLst>
        </pc:spChg>
        <pc:picChg chg="add mod">
          <ac:chgData name="강환수" userId="f1cac8d9-9172-4d6c-9b10-74cb51d57900" providerId="ADAL" clId="{BCA7452B-B0BE-4995-99AF-1EACBFEB8874}" dt="2021-09-12T08:37:36.174" v="1386" actId="1076"/>
          <ac:picMkLst>
            <pc:docMk/>
            <pc:sldMk cId="2289451200" sldId="638"/>
            <ac:picMk id="5" creationId="{E530E0BF-D169-48F2-AB31-ED7B89B1AB4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kernel.org/pub/scm/git/git.git" TargetMode="External"/><Relationship Id="rId2" Type="http://schemas.openxmlformats.org/officeDocument/2006/relationships/hyperlink" Target="https://github.com/git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player.org/slide/1789089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johndoe@example.com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g.io/@luna238/Git-branch%EA%B5%AC%EC%A1%B0%EC%99%80-git%EB%AA%85%EB%A0%B9%EC%96%B4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training.github.com/downloads/ko/github-git-cheat-sheet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ppnrn/git-addgitignor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.com/git-tutorial/kr/intro/intro1_1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hyeonmoon.com/blog/swift-git-github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2609" y="1971697"/>
            <a:ext cx="428835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의 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이해와 설치</a:t>
            </a:r>
            <a:endParaRPr lang="en-US" altLang="ko-KR" sz="40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4-1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5805" y="4938590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388814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3C5051-2BE4-448D-8E6A-898BCE26B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136E5-0873-4839-9391-6BFD51595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2005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토발즈가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r>
              <a:rPr lang="ko-KR" altLang="en-US" dirty="0" err="1"/>
              <a:t>주니오</a:t>
            </a:r>
            <a:r>
              <a:rPr lang="ko-KR" altLang="en-US" dirty="0"/>
              <a:t> </a:t>
            </a:r>
            <a:r>
              <a:rPr lang="ko-KR" altLang="en-US" dirty="0" err="1"/>
              <a:t>하마노</a:t>
            </a:r>
            <a:r>
              <a:rPr lang="en-US" altLang="ko-KR" dirty="0"/>
              <a:t>(Junio Hamano)</a:t>
            </a:r>
            <a:r>
              <a:rPr lang="ko-KR" altLang="en-US" dirty="0"/>
              <a:t>가 소프트웨어의 유지보수</a:t>
            </a:r>
            <a:endParaRPr lang="en-US" altLang="ko-KR" dirty="0"/>
          </a:p>
          <a:p>
            <a:r>
              <a:rPr lang="ko-KR" altLang="en-US" dirty="0"/>
              <a:t>현재는 오픈 프로젝트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https://github.com/git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https://git.kernel.org/pub/scm/git/git.git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9BC885-2F51-43E3-B3D7-CF632845F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86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CLI vs GUI</a:t>
            </a:r>
          </a:p>
          <a:p>
            <a:pPr lvl="1"/>
            <a:r>
              <a:rPr lang="en-US" altLang="ko-KR" dirty="0" smtClean="0"/>
              <a:t>GUI </a:t>
            </a:r>
            <a:r>
              <a:rPr lang="ko-KR" altLang="en-US" dirty="0"/>
              <a:t>프로그램의 대부분은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기능 중 일부만 구현하기 때문에 비교적 </a:t>
            </a:r>
            <a:r>
              <a:rPr lang="ko-KR" altLang="en-US" dirty="0" smtClean="0"/>
              <a:t>단순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CLI</a:t>
            </a:r>
            <a:r>
              <a:rPr lang="ko-KR" altLang="en-US" dirty="0"/>
              <a:t>를 사용할 줄 알면 </a:t>
            </a:r>
            <a:r>
              <a:rPr lang="en-US" altLang="ko-KR" dirty="0"/>
              <a:t>GUI</a:t>
            </a:r>
            <a:r>
              <a:rPr lang="ko-KR" altLang="en-US" dirty="0"/>
              <a:t>도 사용할 수 있지만 반대는 성립하지 않는다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GUI</a:t>
            </a:r>
            <a:r>
              <a:rPr lang="ko-KR" altLang="en-US" dirty="0"/>
              <a:t>를 사용하고 싶더라도 </a:t>
            </a:r>
            <a:r>
              <a:rPr lang="en-US" altLang="ko-KR" dirty="0"/>
              <a:t>CLI</a:t>
            </a:r>
            <a:r>
              <a:rPr lang="ko-KR" altLang="en-US" dirty="0"/>
              <a:t>가 기본으로 설치되는 도구이기 때문에 </a:t>
            </a:r>
            <a:r>
              <a:rPr lang="en-US" altLang="ko-KR" dirty="0"/>
              <a:t>CLI</a:t>
            </a:r>
            <a:r>
              <a:rPr lang="ko-KR" altLang="en-US" dirty="0"/>
              <a:t>기준으로 설명하겠다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Mac</a:t>
            </a:r>
            <a:r>
              <a:rPr lang="ko-KR" altLang="en-US" dirty="0"/>
              <a:t>의 </a:t>
            </a:r>
            <a:r>
              <a:rPr lang="en-US" altLang="ko-KR" dirty="0" smtClean="0"/>
              <a:t>Terminal</a:t>
            </a:r>
          </a:p>
          <a:p>
            <a:r>
              <a:rPr lang="en-US" altLang="ko-KR" dirty="0" smtClean="0"/>
              <a:t>Windows</a:t>
            </a:r>
            <a:r>
              <a:rPr lang="ko-KR" altLang="en-US" dirty="0"/>
              <a:t>의 </a:t>
            </a:r>
            <a:r>
              <a:rPr lang="en-US" altLang="ko-KR" dirty="0"/>
              <a:t>CMD</a:t>
            </a:r>
            <a:r>
              <a:rPr lang="ko-KR" altLang="en-US" dirty="0"/>
              <a:t>나 </a:t>
            </a:r>
            <a:r>
              <a:rPr lang="en-US" altLang="ko-KR" dirty="0" err="1" smtClean="0"/>
              <a:t>Powershell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CLI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97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7B97EF-60A3-40BB-A8B4-27388B7A4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55388-7986-4187-A441-1B860455C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https://git-scm.com/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AA139F-3C44-4819-B527-9407F2A55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깃 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B6E2BC-2A44-4B0A-A1A8-6D96C8F5D9F0}"/>
              </a:ext>
            </a:extLst>
          </p:cNvPr>
          <p:cNvSpPr/>
          <p:nvPr/>
        </p:nvSpPr>
        <p:spPr>
          <a:xfrm>
            <a:off x="243073" y="6345309"/>
            <a:ext cx="379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https://goddaehee.tistory.com/216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A9F02-69AE-4297-8048-176D84CD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49" y="1552537"/>
            <a:ext cx="4602184" cy="452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CDD6B5-AAD2-40E6-B4EC-3F83A1EFE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3E355-057A-4B0B-8688-B97F5A7F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1B6C96-69E7-491A-9D2E-F42602A34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에디터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CD5E0-50E8-4B5C-A077-8AC5DE58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02" y="1605063"/>
            <a:ext cx="5362690" cy="44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B2A64E-2141-49EB-AFCE-73B94F058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941D5-B0B8-41BA-A054-4D8ED655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 Git from Git Bash only</a:t>
            </a:r>
          </a:p>
          <a:p>
            <a:pPr lvl="1"/>
            <a:r>
              <a:rPr lang="en-US" altLang="ko-KR" dirty="0"/>
              <a:t>Git bash</a:t>
            </a:r>
            <a:r>
              <a:rPr lang="ko-KR" altLang="en-US" dirty="0"/>
              <a:t>에서만 </a:t>
            </a:r>
            <a:r>
              <a:rPr lang="en-US" altLang="ko-KR" dirty="0"/>
              <a:t>Git Command </a:t>
            </a:r>
            <a:r>
              <a:rPr lang="ko-KR" altLang="en-US" dirty="0"/>
              <a:t>수행</a:t>
            </a:r>
          </a:p>
          <a:p>
            <a:r>
              <a:rPr lang="en-US" altLang="ko-KR" dirty="0"/>
              <a:t>Use Git from the Windows Command Prompt</a:t>
            </a:r>
          </a:p>
          <a:p>
            <a:pPr lvl="1"/>
            <a:r>
              <a:rPr lang="en-US" altLang="ko-KR" dirty="0"/>
              <a:t>Git</a:t>
            </a:r>
            <a:r>
              <a:rPr lang="ko-KR" altLang="en-US" dirty="0"/>
              <a:t>를 환경변수에 등록하고 윈도우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등 에서도 </a:t>
            </a:r>
            <a:r>
              <a:rPr lang="en-US" altLang="ko-KR" dirty="0"/>
              <a:t>Git </a:t>
            </a:r>
            <a:r>
              <a:rPr lang="ko-KR" altLang="en-US" dirty="0"/>
              <a:t>사용 가능</a:t>
            </a:r>
            <a:endParaRPr lang="en-US" altLang="ko-KR" dirty="0"/>
          </a:p>
          <a:p>
            <a:r>
              <a:rPr lang="en-US" altLang="ko-KR" dirty="0"/>
              <a:t>Use Git and optional Unix tools from the Windows Command Prompt</a:t>
            </a:r>
          </a:p>
          <a:p>
            <a:pPr lvl="1"/>
            <a:r>
              <a:rPr lang="ko-KR" altLang="en-US" dirty="0"/>
              <a:t>윈도우 </a:t>
            </a:r>
            <a:r>
              <a:rPr lang="en-US" altLang="ko-KR" dirty="0" err="1"/>
              <a:t>cmd</a:t>
            </a:r>
            <a:r>
              <a:rPr lang="ko-KR" altLang="en-US" dirty="0"/>
              <a:t>에서 </a:t>
            </a:r>
            <a:r>
              <a:rPr lang="en-US" altLang="ko-KR" dirty="0"/>
              <a:t>Git</a:t>
            </a:r>
            <a:r>
              <a:rPr lang="ko-KR" altLang="en-US" dirty="0"/>
              <a:t>과 유닉스도구를 사용할 경우 환경변수에 추가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EC071-5DB6-43B5-9A3E-C0F5ADD6F7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Path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F0B0AA-DA7E-4083-BE47-F1212B50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52" y="3351179"/>
            <a:ext cx="4105187" cy="337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1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FCE130-EB56-4F64-89B7-A110ED51E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1649B-D9A7-4151-9B85-E7DBC2A52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Command Line Interface</a:t>
            </a:r>
          </a:p>
          <a:p>
            <a:endParaRPr lang="en-US" altLang="ko-KR" dirty="0"/>
          </a:p>
          <a:p>
            <a:r>
              <a:rPr lang="ko-KR" altLang="en-US" dirty="0" smtClean="0"/>
              <a:t>현재 폴더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 smtClean="0"/>
              <a:t>pwd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도움말 </a:t>
            </a:r>
            <a:r>
              <a:rPr lang="ko-KR" altLang="en-US" dirty="0"/>
              <a:t>보기</a:t>
            </a:r>
          </a:p>
          <a:p>
            <a:pPr lvl="1"/>
            <a:r>
              <a:rPr lang="en-US" altLang="ko-KR" dirty="0"/>
              <a:t>$ git help</a:t>
            </a:r>
          </a:p>
          <a:p>
            <a:r>
              <a:rPr lang="ko-KR" altLang="en-US" dirty="0"/>
              <a:t>버전 보기</a:t>
            </a:r>
            <a:endParaRPr lang="en-US" altLang="ko-KR" dirty="0"/>
          </a:p>
          <a:p>
            <a:pPr lvl="1"/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version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C18BF9-1C35-42FD-8B44-55AB89AD9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CLI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 </a:t>
            </a:r>
            <a:r>
              <a:rPr lang="en-US" altLang="ko-KR" dirty="0" smtClean="0"/>
              <a:t>bash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5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맨 앞에 항상 </a:t>
            </a:r>
            <a:r>
              <a:rPr lang="en-US" altLang="ko-KR" dirty="0" err="1" smtClean="0"/>
              <a:t>git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add</a:t>
            </a:r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commit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명령어 구조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62" y="2266950"/>
            <a:ext cx="63150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7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bash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66" y="1140327"/>
            <a:ext cx="8269310" cy="467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9089" y="1971697"/>
            <a:ext cx="377539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기초 명령어</a:t>
            </a:r>
            <a:endParaRPr lang="en-US" altLang="ko-KR" sz="40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4-2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5805" y="4938590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365500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538E6D-19E2-4D52-B2D1-FBD372CC8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781CEF-8C65-4DEF-893C-D0E5FB2E5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smtClean="0"/>
              <a:t>가지 </a:t>
            </a:r>
            <a:r>
              <a:rPr lang="ko-KR" altLang="en-US" dirty="0" smtClean="0"/>
              <a:t>실행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원하는 </a:t>
            </a:r>
            <a:r>
              <a:rPr lang="ko-KR" altLang="en-US" dirty="0"/>
              <a:t>폴더에서 </a:t>
            </a:r>
            <a:r>
              <a:rPr lang="ko-KR" altLang="en-US" dirty="0" smtClean="0"/>
              <a:t>팝업 메뉴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탐색기에서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bash </a:t>
            </a:r>
            <a:r>
              <a:rPr lang="ko-KR" altLang="en-US" dirty="0" smtClean="0"/>
              <a:t>명령어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 검색에서 </a:t>
            </a:r>
            <a:r>
              <a:rPr lang="en-US" altLang="ko-KR" dirty="0" err="1"/>
              <a:t>git</a:t>
            </a:r>
            <a:r>
              <a:rPr lang="en-US" altLang="ko-KR" dirty="0"/>
              <a:t> bash </a:t>
            </a:r>
            <a:r>
              <a:rPr lang="ko-KR" altLang="en-US" dirty="0"/>
              <a:t>명령어 입력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실습 </a:t>
            </a:r>
            <a:r>
              <a:rPr lang="ko-KR" altLang="en-US" dirty="0"/>
              <a:t>절차</a:t>
            </a:r>
            <a:endParaRPr lang="en-US" altLang="ko-KR" dirty="0"/>
          </a:p>
          <a:p>
            <a:pPr lvl="1"/>
            <a:r>
              <a:rPr lang="ko-KR" altLang="en-US" dirty="0" smtClean="0"/>
              <a:t>해당 </a:t>
            </a:r>
            <a:r>
              <a:rPr lang="ko-KR" altLang="en-US" dirty="0"/>
              <a:t>폴더에서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dirty="0" err="1"/>
              <a:t>git</a:t>
            </a:r>
            <a:r>
              <a:rPr lang="en-US" altLang="ko-KR" dirty="0"/>
              <a:t> bash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1"/>
            <a:r>
              <a:rPr lang="en-US" altLang="ko-KR" dirty="0"/>
              <a:t>C:\Git Self Tutorial\git-repo01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FD57B0-81CB-497F-8DD4-76F418B5F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bash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23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깃</a:t>
            </a:r>
            <a:endParaRPr lang="en-US" altLang="ko-KR" dirty="0"/>
          </a:p>
          <a:p>
            <a:pPr lvl="1"/>
            <a:r>
              <a:rPr lang="ko-KR" altLang="en-US" dirty="0"/>
              <a:t>분산 버전 관리시스템</a:t>
            </a:r>
            <a:endParaRPr lang="en-US" altLang="ko-KR" dirty="0"/>
          </a:p>
          <a:p>
            <a:r>
              <a:rPr lang="ko-KR" altLang="en-US" dirty="0" err="1"/>
              <a:t>깃허브</a:t>
            </a:r>
            <a:endParaRPr lang="en-US" altLang="ko-KR" dirty="0"/>
          </a:p>
          <a:p>
            <a:pPr lvl="1"/>
            <a:r>
              <a:rPr lang="ko-KR" altLang="en-US" dirty="0"/>
              <a:t>깃의 저장소 및 관리 서비스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124" y="3409691"/>
            <a:ext cx="4439641" cy="23086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9874" y="6268365"/>
            <a:ext cx="34030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3"/>
              </a:rPr>
              <a:t>https://slidesplayer.org/slide/17890892/</a:t>
            </a:r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392" y="1096157"/>
            <a:ext cx="3372983" cy="183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FCE130-EB56-4F64-89B7-A110ED51E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1649B-D9A7-4151-9B85-E7DBC2A52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도움말 보기</a:t>
            </a:r>
          </a:p>
          <a:p>
            <a:pPr lvl="1"/>
            <a:r>
              <a:rPr lang="en-US" altLang="ko-KR" dirty="0"/>
              <a:t>$ git help</a:t>
            </a:r>
          </a:p>
          <a:p>
            <a:r>
              <a:rPr lang="ko-KR" altLang="en-US" dirty="0"/>
              <a:t>버전 보기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ko-KR" altLang="en-US" dirty="0"/>
              <a:t> </a:t>
            </a:r>
            <a:r>
              <a:rPr lang="en-US" altLang="ko-KR" dirty="0" smtClean="0"/>
              <a:t>--version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 설정</a:t>
            </a:r>
            <a:endParaRPr lang="en-US" altLang="ko-KR" dirty="0"/>
          </a:p>
          <a:p>
            <a:pPr lvl="1"/>
            <a:r>
              <a:rPr lang="en-US" altLang="ko-KR" dirty="0"/>
              <a:t>$ git config --global user.name "John Doe"</a:t>
            </a:r>
          </a:p>
          <a:p>
            <a:pPr lvl="1"/>
            <a:r>
              <a:rPr lang="en-US" altLang="ko-KR" dirty="0"/>
              <a:t>$ git config --global </a:t>
            </a:r>
            <a:r>
              <a:rPr lang="en-US" altLang="ko-KR" dirty="0" err="1"/>
              <a:t>user.email</a:t>
            </a:r>
            <a:r>
              <a:rPr lang="en-US" altLang="ko-KR" dirty="0"/>
              <a:t> </a:t>
            </a:r>
            <a:r>
              <a:rPr lang="en-US" altLang="ko-KR" dirty="0" smtClean="0">
                <a:hlinkClick r:id="rId2"/>
              </a:rPr>
              <a:t>johndoe@example.com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설정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config</a:t>
            </a:r>
            <a:r>
              <a:rPr lang="en-US" altLang="ko-KR" dirty="0" smtClean="0"/>
              <a:t> --list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C18BF9-1C35-42FD-8B44-55AB89AD9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bash </a:t>
            </a:r>
            <a:r>
              <a:rPr lang="ko-KR" altLang="en-US" dirty="0" smtClean="0"/>
              <a:t>초기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01107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D0B933-9E8E-4930-832D-AF3070FCA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6DC54-6076-42E1-AD60-0101EE74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디렉토리 하나를 선택해서 </a:t>
            </a:r>
            <a:r>
              <a:rPr lang="en-US" altLang="ko-KR" dirty="0"/>
              <a:t>Git </a:t>
            </a:r>
            <a:r>
              <a:rPr lang="ko-KR" altLang="en-US" dirty="0"/>
              <a:t>저장소를 적용</a:t>
            </a:r>
          </a:p>
          <a:p>
            <a:endParaRPr lang="en-US" altLang="ko-KR" dirty="0"/>
          </a:p>
          <a:p>
            <a:r>
              <a:rPr lang="en-US" altLang="ko-KR" dirty="0"/>
              <a:t>Repository</a:t>
            </a:r>
          </a:p>
          <a:p>
            <a:pPr lvl="1"/>
            <a:r>
              <a:rPr lang="ko-KR" altLang="en-US" dirty="0"/>
              <a:t>저장소</a:t>
            </a:r>
            <a:r>
              <a:rPr lang="en-US" altLang="ko-KR" dirty="0"/>
              <a:t>(Repository, Repo)</a:t>
            </a:r>
          </a:p>
          <a:p>
            <a:pPr lvl="2"/>
            <a:r>
              <a:rPr lang="ko-KR" altLang="en-US" dirty="0"/>
              <a:t>어떠한 프로젝트 관련 내용을 저장하는 </a:t>
            </a:r>
            <a:r>
              <a:rPr lang="ko-KR" altLang="en-US" dirty="0" smtClean="0"/>
              <a:t>공간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DCD729-06BE-495A-A447-8D40138ED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로컬 저장소</a:t>
            </a:r>
            <a:r>
              <a:rPr lang="en-US" altLang="ko-KR" dirty="0"/>
              <a:t>(Local Repository)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5B70F2-7EF7-4D60-9E0C-391FF663145E}"/>
              </a:ext>
            </a:extLst>
          </p:cNvPr>
          <p:cNvSpPr/>
          <p:nvPr/>
        </p:nvSpPr>
        <p:spPr>
          <a:xfrm>
            <a:off x="329874" y="6357084"/>
            <a:ext cx="77482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hlinkClick r:id="rId2"/>
              </a:rPr>
              <a:t>https://velog.io/@luna238/Git-branch%EA%B5%AC%EC%A1%B0%EC%99%80-git%EB%AA%85%EB%A0%B9%EC%96%B4</a:t>
            </a:r>
            <a:endParaRPr lang="en-US" altLang="ko-KR" sz="1050" dirty="0"/>
          </a:p>
          <a:p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6144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CA599C-CFA3-442C-986C-DABE4BC70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27DFE-A168-41BE-972E-48D40F1A5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E41169-3E21-42C5-9360-9CD5D8BCB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주요 명령어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8B506A-E461-478E-9C30-5E422FC9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37" y="310038"/>
            <a:ext cx="2828925" cy="6334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856789-A13E-490B-AA96-194DA763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06" y="50479"/>
            <a:ext cx="2930780" cy="67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2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7F6167-73A5-424D-8845-767191E76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053FC-A273-4414-8BF1-719148DA1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환경설정</a:t>
            </a:r>
            <a:endParaRPr lang="en-US" altLang="ko-KR" dirty="0"/>
          </a:p>
          <a:p>
            <a:pPr lvl="1"/>
            <a:r>
              <a:rPr lang="ko-KR" altLang="en-US" dirty="0"/>
              <a:t>모든 로컬 저장소에 적용할 사용자 정보를 설정합니다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$ git config --global user.name "[name]"</a:t>
            </a:r>
          </a:p>
          <a:p>
            <a:pPr lvl="2"/>
            <a:r>
              <a:rPr lang="ko-KR" altLang="en-US" dirty="0"/>
              <a:t>자신이 생성한 </a:t>
            </a:r>
            <a:r>
              <a:rPr lang="ko-KR" altLang="en-US" dirty="0" err="1"/>
              <a:t>커밋</a:t>
            </a:r>
            <a:r>
              <a:rPr lang="en-US" altLang="ko-KR" dirty="0"/>
              <a:t>(commit)</a:t>
            </a:r>
            <a:r>
              <a:rPr lang="ko-KR" altLang="en-US" dirty="0"/>
              <a:t>에 들어갈 이름을 설정합니다</a:t>
            </a:r>
          </a:p>
          <a:p>
            <a:pPr lvl="1"/>
            <a:r>
              <a:rPr lang="en-US" altLang="ko-KR" dirty="0"/>
              <a:t>$ git config --global </a:t>
            </a:r>
            <a:r>
              <a:rPr lang="en-US" altLang="ko-KR" dirty="0" err="1"/>
              <a:t>user.email</a:t>
            </a:r>
            <a:r>
              <a:rPr lang="en-US" altLang="ko-KR" dirty="0"/>
              <a:t> "[email address]"</a:t>
            </a:r>
          </a:p>
          <a:p>
            <a:pPr lvl="2"/>
            <a:r>
              <a:rPr lang="ko-KR" altLang="en-US" dirty="0"/>
              <a:t>자신이 생성한 </a:t>
            </a:r>
            <a:r>
              <a:rPr lang="ko-KR" altLang="en-US" dirty="0" err="1"/>
              <a:t>커밋에</a:t>
            </a:r>
            <a:r>
              <a:rPr lang="ko-KR" altLang="en-US" dirty="0"/>
              <a:t> 들어갈 이메일 주소를 설정합니다</a:t>
            </a:r>
          </a:p>
          <a:p>
            <a:endParaRPr lang="ko-KR" altLang="en-US" dirty="0"/>
          </a:p>
          <a:p>
            <a:r>
              <a:rPr lang="ko-KR" altLang="en-US" dirty="0"/>
              <a:t>저장소 생성하기</a:t>
            </a:r>
          </a:p>
          <a:p>
            <a:pPr lvl="1"/>
            <a:r>
              <a:rPr lang="ko-KR" altLang="en-US" dirty="0"/>
              <a:t>새로운 저장소를 만들거나</a:t>
            </a:r>
            <a:r>
              <a:rPr lang="en-US" altLang="ko-KR" dirty="0"/>
              <a:t>, </a:t>
            </a:r>
            <a:r>
              <a:rPr lang="ko-KR" altLang="en-US" dirty="0"/>
              <a:t>다른 저장소의 </a:t>
            </a:r>
            <a:r>
              <a:rPr lang="en-US" altLang="ko-KR" dirty="0"/>
              <a:t>URL</a:t>
            </a:r>
            <a:r>
              <a:rPr lang="ko-KR" altLang="en-US" dirty="0"/>
              <a:t>을 이용해 저장소를 복사합니다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$ git </a:t>
            </a:r>
            <a:r>
              <a:rPr lang="en-US" altLang="ko-KR" dirty="0" err="1"/>
              <a:t>init</a:t>
            </a:r>
            <a:r>
              <a:rPr lang="en-US" altLang="ko-KR" dirty="0"/>
              <a:t> [project-name]</a:t>
            </a:r>
          </a:p>
          <a:p>
            <a:pPr lvl="2"/>
            <a:r>
              <a:rPr lang="ko-KR" altLang="en-US" dirty="0"/>
              <a:t>새로운 로컬 저장소를 생성하고 이름을 정합니다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/>
              <a:t>Initialized empty </a:t>
            </a:r>
            <a:r>
              <a:rPr lang="en-US" altLang="ko-KR" dirty="0" err="1"/>
              <a:t>Git</a:t>
            </a:r>
            <a:r>
              <a:rPr lang="en-US" altLang="ko-KR" dirty="0"/>
              <a:t> repository in C:/Git Self Tutorial/git-repo01/.</a:t>
            </a:r>
            <a:r>
              <a:rPr lang="en-US" altLang="ko-KR" dirty="0" err="1"/>
              <a:t>git</a:t>
            </a:r>
            <a:r>
              <a:rPr lang="en-US" altLang="ko-KR" dirty="0" smtClean="0"/>
              <a:t>/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$ git clone [</a:t>
            </a:r>
            <a:r>
              <a:rPr lang="en-US" altLang="ko-KR" dirty="0" err="1"/>
              <a:t>url</a:t>
            </a:r>
            <a:r>
              <a:rPr lang="en-US" altLang="ko-KR" dirty="0"/>
              <a:t>]</a:t>
            </a:r>
          </a:p>
          <a:p>
            <a:pPr lvl="2"/>
            <a:r>
              <a:rPr lang="ko-KR" altLang="en-US" dirty="0"/>
              <a:t>기존 프로젝트의 모든 </a:t>
            </a:r>
            <a:r>
              <a:rPr lang="ko-KR" altLang="en-US" dirty="0" err="1"/>
              <a:t>커밋</a:t>
            </a:r>
            <a:r>
              <a:rPr lang="ko-KR" altLang="en-US" dirty="0"/>
              <a:t> 내역을 가져와 저장소를 만듭니다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D5596A-78F3-4CBF-A98A-61E9A113E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환경 설정과 저장소 생성하기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73ACE4-411C-48D9-A609-048803889F1D}"/>
              </a:ext>
            </a:extLst>
          </p:cNvPr>
          <p:cNvSpPr/>
          <p:nvPr/>
        </p:nvSpPr>
        <p:spPr>
          <a:xfrm>
            <a:off x="88783" y="6349390"/>
            <a:ext cx="5694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2"/>
              </a:rPr>
              <a:t>https://training.github.com/downloads/ko/github-git-cheat-sheet/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15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BD32F0-239E-4270-8FAD-F9687C6D7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7E637-9FDE-46FC-B628-03DF936B8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"</a:t>
            </a:r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r>
              <a:rPr lang="en-US" altLang="ko-KR" dirty="0"/>
              <a:t>" </a:t>
            </a:r>
            <a:r>
              <a:rPr lang="ko-KR" altLang="en-US" dirty="0"/>
              <a:t>명령어 실행</a:t>
            </a:r>
            <a:endParaRPr lang="en-US" altLang="ko-KR" dirty="0"/>
          </a:p>
          <a:p>
            <a:pPr lvl="1"/>
            <a:r>
              <a:rPr lang="ko-KR" altLang="en-US" dirty="0"/>
              <a:t>프로젝트</a:t>
            </a:r>
            <a:r>
              <a:rPr lang="en-US" altLang="ko-KR" dirty="0"/>
              <a:t>(</a:t>
            </a:r>
            <a:r>
              <a:rPr lang="ko-KR" altLang="en-US" dirty="0"/>
              <a:t>소스코드들이 있는 디렉토리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git repository</a:t>
            </a:r>
            <a:r>
              <a:rPr lang="ko-KR" altLang="en-US" dirty="0"/>
              <a:t>로 만들기 위해서 사용</a:t>
            </a:r>
            <a:endParaRPr lang="en-US" altLang="ko-KR" dirty="0"/>
          </a:p>
          <a:p>
            <a:pPr lvl="1"/>
            <a:r>
              <a:rPr lang="ko-KR" altLang="en-US" dirty="0"/>
              <a:t>디렉토리를 </a:t>
            </a:r>
            <a:r>
              <a:rPr lang="en-US" altLang="ko-KR" dirty="0"/>
              <a:t>git repository</a:t>
            </a:r>
            <a:r>
              <a:rPr lang="ko-KR" altLang="en-US" dirty="0"/>
              <a:t>로 만들어야 </a:t>
            </a:r>
            <a:r>
              <a:rPr lang="en-US" altLang="ko-KR" dirty="0"/>
              <a:t>git</a:t>
            </a:r>
            <a:r>
              <a:rPr lang="ko-KR" altLang="en-US" dirty="0"/>
              <a:t>으로 버전 관리가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3AF828-9230-4B36-878D-BEEBE9AB4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64067-8C55-454C-B1E1-7B5D4DA9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00" y="2071738"/>
            <a:ext cx="6217599" cy="41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924150-3410-4826-98C2-C7E90A97A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D2949-3A44-459E-8FAD-DB8882385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마스터 저장소</a:t>
            </a:r>
            <a:endParaRPr lang="en-US" altLang="ko-KR" dirty="0"/>
          </a:p>
          <a:p>
            <a:pPr lvl="1"/>
            <a:r>
              <a:rPr lang="en-US" altLang="ko-KR" dirty="0"/>
              <a:t>Initialized empty Git repository in [</a:t>
            </a:r>
            <a:r>
              <a:rPr lang="ko-KR" altLang="en-US" dirty="0"/>
              <a:t>경로</a:t>
            </a:r>
            <a:r>
              <a:rPr lang="en-US" altLang="ko-KR" dirty="0"/>
              <a:t>] </a:t>
            </a:r>
            <a:r>
              <a:rPr lang="ko-KR" altLang="en-US" dirty="0"/>
              <a:t>이렇게 한 줄이 찍히고 </a:t>
            </a:r>
            <a:r>
              <a:rPr lang="en-US" altLang="ko-KR" dirty="0"/>
              <a:t>.git</a:t>
            </a:r>
            <a:r>
              <a:rPr lang="ko-KR" altLang="en-US" dirty="0"/>
              <a:t>이라는 숨겨진 폴더가 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F9A4A8-AA4C-4F25-855B-15D8D8595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탐색기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493E98-B11A-4BAE-A528-0D37A60E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12" y="2079686"/>
            <a:ext cx="7491530" cy="453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저장소 만든 후 초기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2"/>
            <a:r>
              <a:rPr lang="en-US" altLang="ko-KR" dirty="0"/>
              <a:t>On branch master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No commits yet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nothing to commit (create/copy files and use "</a:t>
            </a:r>
            <a:r>
              <a:rPr lang="en-US" altLang="ko-KR" dirty="0" err="1"/>
              <a:t>git</a:t>
            </a:r>
            <a:r>
              <a:rPr lang="en-US" altLang="ko-KR" dirty="0"/>
              <a:t> add" to track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git-cli.txt, git-study.txt </a:t>
            </a:r>
            <a:r>
              <a:rPr lang="ko-KR" altLang="en-US" dirty="0" smtClean="0"/>
              <a:t>만든 후 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2"/>
            <a:r>
              <a:rPr lang="en-US" altLang="ko-KR" dirty="0"/>
              <a:t>On branch master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No commits yet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Untracked files:</a:t>
            </a:r>
          </a:p>
          <a:p>
            <a:pPr lvl="2"/>
            <a:r>
              <a:rPr lang="en-US" altLang="ko-KR" dirty="0"/>
              <a:t>  (use "</a:t>
            </a:r>
            <a:r>
              <a:rPr lang="en-US" altLang="ko-KR" dirty="0" err="1"/>
              <a:t>git</a:t>
            </a:r>
            <a:r>
              <a:rPr lang="en-US" altLang="ko-KR" dirty="0"/>
              <a:t> add &lt;file&gt;..." to include in what will be committed)</a:t>
            </a:r>
          </a:p>
          <a:p>
            <a:pPr lvl="2"/>
            <a:r>
              <a:rPr lang="en-US" altLang="ko-KR" dirty="0"/>
              <a:t>        git-cli.txt</a:t>
            </a:r>
          </a:p>
          <a:p>
            <a:pPr lvl="2"/>
            <a:r>
              <a:rPr lang="en-US" altLang="ko-KR" dirty="0"/>
              <a:t>        git-study.txt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nothing added to commit but untracked files present (use "</a:t>
            </a:r>
            <a:r>
              <a:rPr lang="en-US" altLang="ko-KR" dirty="0" err="1"/>
              <a:t>git</a:t>
            </a:r>
            <a:r>
              <a:rPr lang="en-US" altLang="ko-KR" dirty="0"/>
              <a:t> add" to track)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현 상태 보기</a:t>
            </a:r>
            <a:r>
              <a:rPr lang="en-US" altLang="ko-KR" dirty="0" smtClean="0"/>
              <a:t>: get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8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저장소 생성 초기와 파일 생성 후 상태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5" y="1589300"/>
            <a:ext cx="8267289" cy="42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626120-0FC6-420B-9B75-702E8A9E1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37FA1-D9BA-4EF8-982B-ECB555981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Untracked vs </a:t>
            </a:r>
            <a:r>
              <a:rPr lang="en-US" altLang="ko-KR" dirty="0" smtClean="0"/>
              <a:t>tracked</a:t>
            </a:r>
          </a:p>
          <a:p>
            <a:pPr lvl="1"/>
            <a:r>
              <a:rPr lang="ko-KR" altLang="en-US" dirty="0" smtClean="0"/>
              <a:t>깃의 관리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대상 인지 아닌지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형상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관리의 대상인지 아닌지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Untracked </a:t>
            </a:r>
          </a:p>
          <a:p>
            <a:pPr lvl="2"/>
            <a:r>
              <a:rPr lang="ko-KR" altLang="en-US" dirty="0" smtClean="0"/>
              <a:t>생성만 해 놓은 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Tracked</a:t>
            </a:r>
            <a:r>
              <a:rPr lang="ko-KR" altLang="en-US" dirty="0" smtClean="0"/>
              <a:t>로 이동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Git</a:t>
            </a:r>
            <a:r>
              <a:rPr lang="en-US" altLang="ko-KR" dirty="0" smtClean="0"/>
              <a:t> add [file]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D4396-0AE6-4DD5-822D-1342EB256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관리 </a:t>
            </a:r>
            <a:r>
              <a:rPr lang="ko-KR" altLang="en-US" dirty="0"/>
              <a:t>파일</a:t>
            </a:r>
          </a:p>
        </p:txBody>
      </p:sp>
      <p:pic>
        <p:nvPicPr>
          <p:cNvPr id="2050" name="Picture 2" descr="https://media.vlpt.us/images/ppnrn/post/36b5657b-e64f-4544-96b4-a337513dc366/image.png">
            <a:extLst>
              <a:ext uri="{FF2B5EF4-FFF2-40B4-BE49-F238E27FC236}">
                <a16:creationId xmlns:a16="http://schemas.microsoft.com/office/drawing/2014/main" id="{875E0869-814F-454A-BFBD-D033700F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17" y="3168713"/>
            <a:ext cx="5794995" cy="32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C44BE-B2E7-406D-B4E0-A9B1D4A49643}"/>
              </a:ext>
            </a:extLst>
          </p:cNvPr>
          <p:cNvSpPr/>
          <p:nvPr/>
        </p:nvSpPr>
        <p:spPr>
          <a:xfrm>
            <a:off x="166911" y="6443208"/>
            <a:ext cx="3542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3"/>
              </a:rPr>
              <a:t>https://velog.io/@</a:t>
            </a:r>
            <a:r>
              <a:rPr lang="ko-KR" altLang="en-US" sz="1400" dirty="0" smtClean="0">
                <a:hlinkClick r:id="rId3"/>
              </a:rPr>
              <a:t>ppnrn/git-addgitignore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5074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51519" y="1165939"/>
            <a:ext cx="3775393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기초 명령어</a:t>
            </a:r>
            <a:endParaRPr lang="en-US" altLang="ko-KR" sz="40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4-3</a:t>
            </a:r>
            <a:endParaRPr lang="en-US" altLang="ko-KR" sz="40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add</a:t>
            </a:r>
          </a:p>
          <a:p>
            <a:pPr algn="ctr"/>
            <a:r>
              <a:rPr lang="en-US" altLang="ko-KR" sz="40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status</a:t>
            </a:r>
          </a:p>
          <a:p>
            <a:pPr algn="ctr"/>
            <a:r>
              <a:rPr lang="en-US" altLang="ko-KR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commit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18231" y="5382209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126015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D53A8-4709-47E5-85EB-F1C949292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708FC-1837-4481-9951-4629C462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파일의 수정 이력 관리</a:t>
            </a:r>
            <a:endParaRPr lang="en-US" altLang="ko-KR" dirty="0"/>
          </a:p>
          <a:p>
            <a:r>
              <a:rPr lang="ko-KR" altLang="en-US" dirty="0"/>
              <a:t>여러 파일의 수정 묶음 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F32257-3155-41B6-AD7A-E5CDF2B2C4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버전관리란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8FBC66-E9E7-47E2-88B9-5B2CB522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95" y="2110046"/>
            <a:ext cx="5229225" cy="23907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4A41DB-884B-4DF8-99FC-A58C12F42D57}"/>
              </a:ext>
            </a:extLst>
          </p:cNvPr>
          <p:cNvSpPr/>
          <p:nvPr/>
        </p:nvSpPr>
        <p:spPr>
          <a:xfrm>
            <a:off x="179400" y="6075046"/>
            <a:ext cx="7615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https://backlog.com/git-tutorial/kr/intro/intro1_1.html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79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CB4655-B31C-4C38-B888-AB0D2FB94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1B04A-6602-4C7C-A4EF-6872A8208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6229D-0868-4972-881E-EEAB007C9E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초기 설정 화면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16" y="1169690"/>
            <a:ext cx="8043082" cy="46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0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Tracked(</a:t>
            </a:r>
            <a:r>
              <a:rPr lang="ko-KR" altLang="en-US" dirty="0" smtClean="0"/>
              <a:t>관리 </a:t>
            </a:r>
            <a:r>
              <a:rPr lang="ko-KR" altLang="en-US" dirty="0" err="1" smtClean="0"/>
              <a:t>반복대상</a:t>
            </a:r>
            <a:r>
              <a:rPr lang="en-US" altLang="ko-KR" dirty="0" smtClean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Untracked(</a:t>
            </a:r>
            <a:r>
              <a:rPr lang="ko-KR" altLang="en-US" dirty="0"/>
              <a:t>관리대상이 아님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나뉨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워킹 </a:t>
            </a:r>
            <a:r>
              <a:rPr lang="ko-KR" altLang="en-US" dirty="0"/>
              <a:t>디렉토리의 모든 </a:t>
            </a:r>
            <a:r>
              <a:rPr lang="ko-KR" altLang="en-US" dirty="0" smtClean="0"/>
              <a:t>파일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Tracked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Git</a:t>
            </a:r>
            <a:r>
              <a:rPr lang="ko-KR" altLang="en-US" dirty="0"/>
              <a:t>이 알고 있는 파일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다음 중 하나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Unmodified</a:t>
            </a:r>
            <a:r>
              <a:rPr lang="en-US" altLang="ko-KR" dirty="0"/>
              <a:t>(</a:t>
            </a:r>
            <a:r>
              <a:rPr lang="ko-KR" altLang="en-US" dirty="0"/>
              <a:t>수정하지 않음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Modified</a:t>
            </a:r>
            <a:r>
              <a:rPr lang="en-US" altLang="ko-KR" dirty="0"/>
              <a:t>(</a:t>
            </a:r>
            <a:r>
              <a:rPr lang="ko-KR" altLang="en-US" dirty="0"/>
              <a:t>수정함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Staged</a:t>
            </a:r>
            <a:r>
              <a:rPr lang="en-US" altLang="ko-KR" dirty="0"/>
              <a:t>(</a:t>
            </a:r>
            <a:r>
              <a:rPr lang="ko-KR" altLang="en-US" dirty="0" err="1"/>
              <a:t>커밋으로</a:t>
            </a:r>
            <a:r>
              <a:rPr lang="ko-KR" altLang="en-US" dirty="0"/>
              <a:t> 저장소에 기록할</a:t>
            </a:r>
            <a:r>
              <a:rPr lang="en-US" altLang="ko-KR" dirty="0"/>
              <a:t>) </a:t>
            </a:r>
            <a:r>
              <a:rPr lang="ko-KR" altLang="en-US" dirty="0"/>
              <a:t>상태 중 </a:t>
            </a:r>
            <a:r>
              <a:rPr lang="ko-KR" altLang="en-US" dirty="0" smtClean="0"/>
              <a:t>하나</a:t>
            </a:r>
            <a:endParaRPr lang="en-US" altLang="ko-KR" dirty="0"/>
          </a:p>
          <a:p>
            <a:pPr lvl="1"/>
            <a:r>
              <a:rPr lang="ko-KR" altLang="en-US" dirty="0" smtClean="0"/>
              <a:t>나머지 </a:t>
            </a:r>
            <a:r>
              <a:rPr lang="ko-KR" altLang="en-US" dirty="0"/>
              <a:t>파일은 모두 </a:t>
            </a:r>
            <a:r>
              <a:rPr lang="en-US" altLang="ko-KR" dirty="0"/>
              <a:t>Untracked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워킹 </a:t>
            </a:r>
            <a:r>
              <a:rPr lang="ko-KR" altLang="en-US" dirty="0"/>
              <a:t>디렉토리에 있는 파일 중 </a:t>
            </a:r>
            <a:r>
              <a:rPr lang="ko-KR" altLang="en-US" dirty="0" smtClean="0"/>
              <a:t>스냅샷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저장소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에도 </a:t>
            </a:r>
            <a:r>
              <a:rPr lang="en-US" altLang="ko-KR" dirty="0"/>
              <a:t>Staging Area</a:t>
            </a:r>
            <a:r>
              <a:rPr lang="ko-KR" altLang="en-US" dirty="0"/>
              <a:t>에도 포함되지 않은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ko-KR" altLang="en-US" dirty="0"/>
              <a:t>처음 저장소를 </a:t>
            </a:r>
            <a:r>
              <a:rPr lang="ko-KR" altLang="en-US" dirty="0" smtClean="0"/>
              <a:t>생성하면 </a:t>
            </a:r>
            <a:r>
              <a:rPr lang="ko-KR" altLang="en-US" dirty="0"/>
              <a:t>모든 </a:t>
            </a:r>
            <a:r>
              <a:rPr lang="ko-KR" altLang="en-US" dirty="0" smtClean="0"/>
              <a:t>파일은 </a:t>
            </a:r>
            <a:r>
              <a:rPr lang="en-US" altLang="ko-KR" dirty="0" smtClean="0"/>
              <a:t>untracked</a:t>
            </a:r>
          </a:p>
          <a:p>
            <a:pPr lvl="2"/>
            <a:r>
              <a:rPr lang="ko-KR" altLang="en-US" dirty="0" smtClean="0"/>
              <a:t>처음 </a:t>
            </a:r>
            <a:r>
              <a:rPr lang="ko-KR" altLang="en-US" dirty="0"/>
              <a:t>저장소를 </a:t>
            </a:r>
            <a:r>
              <a:rPr lang="en-US" altLang="ko-KR" dirty="0"/>
              <a:t>Clone </a:t>
            </a:r>
            <a:r>
              <a:rPr lang="ko-KR" altLang="en-US" dirty="0"/>
              <a:t>하면 모든 파일은 </a:t>
            </a:r>
            <a:r>
              <a:rPr lang="en-US" altLang="ko-KR" dirty="0"/>
              <a:t>Tracked</a:t>
            </a:r>
            <a:r>
              <a:rPr lang="ko-KR" altLang="en-US" dirty="0"/>
              <a:t>이면서 </a:t>
            </a:r>
            <a:r>
              <a:rPr lang="en-US" altLang="ko-KR" dirty="0"/>
              <a:t>Unmodified </a:t>
            </a:r>
            <a:r>
              <a:rPr lang="ko-KR" altLang="en-US" dirty="0" smtClean="0"/>
              <a:t>상태</a:t>
            </a:r>
            <a:endParaRPr lang="en-US" altLang="ko-KR" dirty="0"/>
          </a:p>
          <a:p>
            <a:r>
              <a:rPr lang="ko-KR" altLang="en-US" dirty="0" smtClean="0"/>
              <a:t>이미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마지막 </a:t>
            </a:r>
            <a:r>
              <a:rPr lang="ko-KR" altLang="en-US" dirty="0" err="1" smtClean="0"/>
              <a:t>커밋을</a:t>
            </a:r>
            <a:r>
              <a:rPr lang="ko-KR" altLang="en-US" dirty="0" smtClean="0"/>
              <a:t> 한 이후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아직 </a:t>
            </a:r>
            <a:r>
              <a:rPr lang="ko-KR" altLang="en-US" dirty="0"/>
              <a:t>아무것도 수정하지 않은 상태에서 어떤 파일을 </a:t>
            </a:r>
            <a:r>
              <a:rPr lang="ko-KR" altLang="en-US" dirty="0" smtClean="0"/>
              <a:t>수정하면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Git</a:t>
            </a:r>
            <a:r>
              <a:rPr lang="ko-KR" altLang="en-US" dirty="0"/>
              <a:t>은 그 파일을 </a:t>
            </a:r>
            <a:r>
              <a:rPr lang="en-US" altLang="ko-KR" dirty="0"/>
              <a:t>Modified </a:t>
            </a:r>
            <a:r>
              <a:rPr lang="ko-KR" altLang="en-US" dirty="0"/>
              <a:t>상태로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실제로 </a:t>
            </a:r>
            <a:r>
              <a:rPr lang="ko-KR" altLang="en-US" dirty="0" err="1"/>
              <a:t>커밋을</a:t>
            </a:r>
            <a:r>
              <a:rPr lang="ko-KR" altLang="en-US" dirty="0"/>
              <a:t> 하기 </a:t>
            </a:r>
            <a:r>
              <a:rPr lang="ko-KR" altLang="en-US" dirty="0" smtClean="0"/>
              <a:t>위해서는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수정한 파일을 </a:t>
            </a:r>
            <a:r>
              <a:rPr lang="en-US" altLang="ko-KR" dirty="0"/>
              <a:t>Staged </a:t>
            </a:r>
            <a:r>
              <a:rPr lang="ko-KR" altLang="en-US" dirty="0"/>
              <a:t>상태로 </a:t>
            </a:r>
            <a:r>
              <a:rPr lang="ko-KR" altLang="en-US" dirty="0" smtClean="0"/>
              <a:t>만들고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add [file]</a:t>
            </a:r>
          </a:p>
          <a:p>
            <a:pPr lvl="2"/>
            <a:r>
              <a:rPr lang="en-US" altLang="ko-KR" dirty="0" smtClean="0"/>
              <a:t>Staged </a:t>
            </a:r>
            <a:r>
              <a:rPr lang="ko-KR" altLang="en-US" dirty="0"/>
              <a:t>상태의 파일을 </a:t>
            </a:r>
            <a:r>
              <a:rPr lang="ko-KR" altLang="en-US" dirty="0" err="1" smtClean="0"/>
              <a:t>커밋</a:t>
            </a:r>
            <a:endParaRPr lang="en-US" altLang="ko-KR" dirty="0" smtClean="0"/>
          </a:p>
          <a:p>
            <a:pPr lvl="3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smtClean="0"/>
              <a:t>commit –m “message”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파일의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생애 주기</a:t>
            </a:r>
            <a:r>
              <a:rPr lang="en-US" altLang="ko-KR" dirty="0" smtClean="0"/>
              <a:t>(</a:t>
            </a:r>
            <a:r>
              <a:rPr lang="ko-KR" altLang="en-US" dirty="0"/>
              <a:t>라이프사이클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3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저장소 만든 후 초기</a:t>
            </a:r>
            <a:endParaRPr lang="en-US" altLang="ko-KR" dirty="0" smtClean="0"/>
          </a:p>
          <a:p>
            <a:r>
              <a:rPr lang="ko-KR" altLang="en-US" dirty="0" smtClean="0"/>
              <a:t>파일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git-cli.txt, git-study.txt </a:t>
            </a:r>
            <a:r>
              <a:rPr lang="ko-KR" altLang="en-US" dirty="0" smtClean="0"/>
              <a:t>만든 후</a:t>
            </a:r>
            <a:endParaRPr lang="en-US" altLang="ko-KR" dirty="0" smtClean="0"/>
          </a:p>
          <a:p>
            <a:r>
              <a:rPr lang="en-US" altLang="ko-KR" dirty="0" smtClean="0"/>
              <a:t>Untracked</a:t>
            </a:r>
            <a:r>
              <a:rPr lang="ko-KR" altLang="en-US" dirty="0" smtClean="0"/>
              <a:t>인 두 파일을 </a:t>
            </a:r>
            <a:r>
              <a:rPr lang="en-US" altLang="ko-KR" dirty="0" smtClean="0"/>
              <a:t>staging</a:t>
            </a:r>
            <a:r>
              <a:rPr lang="ko-KR" altLang="en-US" dirty="0" smtClean="0"/>
              <a:t> 영역으로 이동</a:t>
            </a:r>
            <a:endParaRPr lang="en-US" altLang="ko-KR" dirty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add 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상태 확인</a:t>
            </a:r>
            <a:endParaRPr lang="en-US" altLang="ko-KR" dirty="0" smtClean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en-US" altLang="ko-KR" dirty="0"/>
              <a:t>On branch master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 commits yet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Changes to be committed:</a:t>
            </a:r>
          </a:p>
          <a:p>
            <a:pPr lvl="1"/>
            <a:r>
              <a:rPr lang="en-US" altLang="ko-KR" dirty="0"/>
              <a:t>  (use "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--cached &lt;file&gt;..." to </a:t>
            </a:r>
            <a:r>
              <a:rPr lang="en-US" altLang="ko-KR" dirty="0" err="1"/>
              <a:t>unstage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        new file:   git-cli.txt</a:t>
            </a:r>
          </a:p>
          <a:p>
            <a:pPr lvl="1"/>
            <a:r>
              <a:rPr lang="en-US" altLang="ko-KR" dirty="0"/>
              <a:t>        new file:   </a:t>
            </a:r>
            <a:r>
              <a:rPr lang="en-US" altLang="ko-KR" dirty="0" smtClean="0"/>
              <a:t>git-study.txt</a:t>
            </a:r>
          </a:p>
          <a:p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34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저장소에 버전을 저장 </a:t>
            </a:r>
            <a:r>
              <a:rPr lang="en-US" altLang="ko-KR" dirty="0"/>
              <a:t>commit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-m "</a:t>
            </a:r>
            <a:r>
              <a:rPr lang="ko-KR" altLang="en-US" dirty="0"/>
              <a:t>처음 빈 파일로 저장</a:t>
            </a:r>
            <a:r>
              <a:rPr lang="en-US" altLang="ko-KR" dirty="0"/>
              <a:t>"</a:t>
            </a:r>
          </a:p>
          <a:p>
            <a:pPr lvl="2"/>
            <a:r>
              <a:rPr lang="en-US" altLang="ko-KR" dirty="0"/>
              <a:t>[master (root-commit) a49bf60] </a:t>
            </a:r>
            <a:r>
              <a:rPr lang="ko-KR" altLang="en-US" dirty="0"/>
              <a:t>처음 빈 파일로 저장</a:t>
            </a:r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2 files changed, 0 insertions(+), 0 deletions(-)</a:t>
            </a:r>
          </a:p>
          <a:p>
            <a:pPr lvl="2"/>
            <a:r>
              <a:rPr lang="en-US" altLang="ko-KR" dirty="0"/>
              <a:t> create mode 100644 git-cli.txt</a:t>
            </a:r>
          </a:p>
          <a:p>
            <a:pPr lvl="2"/>
            <a:r>
              <a:rPr lang="en-US" altLang="ko-KR" dirty="0"/>
              <a:t> create mode 100644 git-study.txt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PC@LAPTOP-QK7LS4IS MINGW64 /c/</a:t>
            </a:r>
            <a:r>
              <a:rPr lang="en-US" altLang="ko-KR" dirty="0" err="1"/>
              <a:t>Git</a:t>
            </a:r>
            <a:r>
              <a:rPr lang="en-US" altLang="ko-KR" dirty="0"/>
              <a:t> Self Tutorial/git-repo01 (master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다시 상태 확인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2"/>
            <a:r>
              <a:rPr lang="en-US" altLang="ko-KR" dirty="0"/>
              <a:t>On branch master</a:t>
            </a:r>
          </a:p>
          <a:p>
            <a:pPr lvl="2"/>
            <a:r>
              <a:rPr lang="en-US" altLang="ko-KR" dirty="0" smtClean="0"/>
              <a:t>Nothing </a:t>
            </a:r>
            <a:r>
              <a:rPr lang="en-US" altLang="ko-KR" dirty="0"/>
              <a:t>to commit, working tree clean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PC@LAPTOP-QK7LS4IS MINGW64 /c/</a:t>
            </a:r>
            <a:r>
              <a:rPr lang="en-US" altLang="ko-KR" dirty="0" err="1"/>
              <a:t>Git</a:t>
            </a:r>
            <a:r>
              <a:rPr lang="en-US" altLang="ko-KR" dirty="0"/>
              <a:t> Self Tutorial/git-repo01 (master)</a:t>
            </a:r>
          </a:p>
          <a:p>
            <a:r>
              <a:rPr lang="ko-KR" altLang="en-US" dirty="0" err="1" smtClean="0"/>
              <a:t>커밋</a:t>
            </a:r>
            <a:r>
              <a:rPr lang="ko-KR" altLang="en-US" dirty="0" smtClean="0"/>
              <a:t> 기록 정보 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	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log</a:t>
            </a:r>
          </a:p>
          <a:p>
            <a:pPr lvl="2"/>
            <a:r>
              <a:rPr lang="en-US" altLang="ko-KR" dirty="0"/>
              <a:t>commit a49bf6099f159f2ade082a3c0aac82739856a8ac (HEAD -&gt; master)</a:t>
            </a:r>
          </a:p>
          <a:p>
            <a:pPr lvl="2"/>
            <a:r>
              <a:rPr lang="en-US" altLang="ko-KR" dirty="0"/>
              <a:t>Author: ai7dnn &lt;ai7dnn@gmail.com&gt;</a:t>
            </a:r>
          </a:p>
          <a:p>
            <a:pPr lvl="2"/>
            <a:r>
              <a:rPr lang="en-US" altLang="ko-KR" dirty="0"/>
              <a:t>Date:   Sat Sep 18 18:10:32 2021 +0900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  </a:t>
            </a:r>
            <a:r>
              <a:rPr lang="ko-KR" altLang="en-US" dirty="0"/>
              <a:t>처음 빈 파일로 저장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ko-KR" altLang="en-US" dirty="0" smtClean="0"/>
              <a:t>계속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91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0" y="990788"/>
            <a:ext cx="8163035" cy="53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0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파일의</a:t>
            </a:r>
            <a:r>
              <a:rPr lang="en-US" altLang="ko-KR" dirty="0"/>
              <a:t> </a:t>
            </a:r>
            <a:r>
              <a:rPr lang="ko-KR" altLang="en-US" dirty="0"/>
              <a:t>생애 반복</a:t>
            </a:r>
            <a:r>
              <a:rPr lang="en-US" altLang="ko-KR" dirty="0"/>
              <a:t>(</a:t>
            </a:r>
            <a:r>
              <a:rPr lang="ko-KR" altLang="en-US" dirty="0"/>
              <a:t>라이프사이클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39" y="2057964"/>
            <a:ext cx="7666425" cy="32307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35471" y="1722986"/>
            <a:ext cx="5453764" cy="33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Tracked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2544417" y="1431235"/>
            <a:ext cx="1729409" cy="4661452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61" y="4984702"/>
            <a:ext cx="1038700" cy="10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1500" y="1165939"/>
            <a:ext cx="7215437" cy="44012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작업디렉토리와 </a:t>
            </a:r>
            <a:r>
              <a:rPr lang="ko-KR" altLang="en-US" sz="40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스테이징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영역</a:t>
            </a:r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4-4</a:t>
            </a:r>
            <a:endParaRPr lang="en-US" altLang="ko-KR" sz="40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add</a:t>
            </a:r>
          </a:p>
          <a:p>
            <a:pPr algn="ctr"/>
            <a:r>
              <a:rPr lang="en-US" altLang="ko-KR" sz="40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status</a:t>
            </a:r>
          </a:p>
          <a:p>
            <a:pPr algn="ctr"/>
            <a:r>
              <a:rPr lang="en-US" altLang="ko-KR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commit</a:t>
            </a:r>
          </a:p>
          <a:p>
            <a:pPr algn="ctr"/>
            <a:r>
              <a:rPr lang="en-US" altLang="ko-KR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log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18231" y="5382209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311205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095C05-9B8A-40A0-A404-9B2887682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915F4-2BDF-4883-9169-013A6221E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commit </a:t>
            </a:r>
            <a:r>
              <a:rPr lang="en-US" altLang="ko-KR" dirty="0"/>
              <a:t>history </a:t>
            </a:r>
            <a:r>
              <a:rPr lang="ko-KR" altLang="en-US" dirty="0"/>
              <a:t>확인</a:t>
            </a:r>
          </a:p>
          <a:p>
            <a:pPr lvl="1"/>
            <a:r>
              <a:rPr lang="en-US" altLang="ko-KR" dirty="0"/>
              <a:t>Author </a:t>
            </a:r>
            <a:r>
              <a:rPr lang="ko-KR" altLang="en-US" dirty="0"/>
              <a:t>영역의 이름과 이메일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config </a:t>
            </a:r>
            <a:r>
              <a:rPr lang="ko-KR" altLang="en-US" dirty="0"/>
              <a:t>명령을 통해 세팅했던 </a:t>
            </a:r>
            <a:r>
              <a:rPr lang="en-US" altLang="ko-KR" dirty="0"/>
              <a:t>user.name / </a:t>
            </a:r>
            <a:r>
              <a:rPr lang="en-US" altLang="ko-KR" dirty="0" err="1"/>
              <a:t>user.email</a:t>
            </a:r>
            <a:r>
              <a:rPr lang="en-US" altLang="ko-KR" dirty="0"/>
              <a:t> </a:t>
            </a:r>
            <a:r>
              <a:rPr lang="ko-KR" altLang="en-US" dirty="0"/>
              <a:t>값이 표기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44832-3AA5-45F2-AA31-4032E2CBA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git 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4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세 가지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 상태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50" y="1502762"/>
            <a:ext cx="7962900" cy="44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관리 대상 여부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69" y="1389016"/>
            <a:ext cx="8424862" cy="46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7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버전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수정이 안된 것은 그대로 유지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수정된 부분만 저장 관리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형상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77" y="2486940"/>
            <a:ext cx="7295547" cy="30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42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수정 여부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16" y="1578230"/>
            <a:ext cx="8030574" cy="44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수정 파일을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명령 </a:t>
            </a:r>
            <a:r>
              <a:rPr lang="en-US" altLang="ko-KR" dirty="0" smtClean="0"/>
              <a:t>add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4" y="1684170"/>
            <a:ext cx="8448675" cy="46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8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명령어</a:t>
            </a:r>
            <a:r>
              <a:rPr lang="en-US" altLang="ko-KR" dirty="0" smtClean="0"/>
              <a:t> add commit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75" y="1598466"/>
            <a:ext cx="8172450" cy="455944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752725" y="4448175"/>
            <a:ext cx="1219200" cy="62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add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1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버전 관리를 위한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디렉토리에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반영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커밋</a:t>
            </a:r>
            <a:r>
              <a:rPr lang="ko-KR" altLang="en-US" dirty="0" smtClean="0"/>
              <a:t> 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00" y="1716030"/>
            <a:ext cx="7648296" cy="42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환경설정</a:t>
            </a:r>
            <a:endParaRPr lang="en-US" altLang="ko-KR" dirty="0"/>
          </a:p>
          <a:p>
            <a:pPr lvl="1"/>
            <a:r>
              <a:rPr lang="ko-KR" altLang="en-US" dirty="0"/>
              <a:t>모든 로컬 저장소에 적용할 사용자 정보를 설정합니다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user.name "[name]"</a:t>
            </a:r>
          </a:p>
          <a:p>
            <a:pPr lvl="2"/>
            <a:r>
              <a:rPr lang="ko-KR" altLang="en-US" dirty="0"/>
              <a:t>자신이 생성한 </a:t>
            </a:r>
            <a:r>
              <a:rPr lang="ko-KR" altLang="en-US" dirty="0" err="1"/>
              <a:t>커밋</a:t>
            </a:r>
            <a:r>
              <a:rPr lang="en-US" altLang="ko-KR" dirty="0"/>
              <a:t>(commit)</a:t>
            </a:r>
            <a:r>
              <a:rPr lang="ko-KR" altLang="en-US" dirty="0"/>
              <a:t>에 들어갈 이름을 설정합니다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</a:t>
            </a:r>
            <a:r>
              <a:rPr lang="en-US" altLang="ko-KR" dirty="0" err="1"/>
              <a:t>user.email</a:t>
            </a:r>
            <a:r>
              <a:rPr lang="en-US" altLang="ko-KR" dirty="0"/>
              <a:t> "[email address]"</a:t>
            </a:r>
          </a:p>
          <a:p>
            <a:pPr lvl="2"/>
            <a:r>
              <a:rPr lang="ko-KR" altLang="en-US" dirty="0"/>
              <a:t>자신이 생성한 </a:t>
            </a:r>
            <a:r>
              <a:rPr lang="ko-KR" altLang="en-US" dirty="0" err="1"/>
              <a:t>커밋에</a:t>
            </a:r>
            <a:r>
              <a:rPr lang="ko-KR" altLang="en-US" dirty="0"/>
              <a:t> 들어갈 이메일 주소를 설정합니다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</a:t>
            </a:r>
            <a:r>
              <a:rPr lang="en-US" altLang="ko-KR" dirty="0" smtClean="0"/>
              <a:t>--list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</a:t>
            </a:r>
            <a:r>
              <a:rPr lang="en-US" altLang="ko-KR" dirty="0" smtClean="0"/>
              <a:t>-e</a:t>
            </a:r>
            <a:endParaRPr lang="en-US" altLang="ko-KR" dirty="0"/>
          </a:p>
          <a:p>
            <a:pPr lvl="2"/>
            <a:r>
              <a:rPr lang="ko-KR" altLang="en-US" dirty="0" smtClean="0"/>
              <a:t>현재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편집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config</a:t>
            </a:r>
            <a:r>
              <a:rPr lang="en-US" altLang="ko-KR" dirty="0" smtClean="0"/>
              <a:t> --global </a:t>
            </a:r>
            <a:r>
              <a:rPr lang="en-US" altLang="ko-KR" dirty="0" err="1" smtClean="0"/>
              <a:t>core.editor</a:t>
            </a:r>
            <a:r>
              <a:rPr lang="en-US" altLang="ko-KR" dirty="0" smtClean="0"/>
              <a:t> “notepad”</a:t>
            </a:r>
          </a:p>
          <a:p>
            <a:pPr lvl="2"/>
            <a:r>
              <a:rPr lang="ko-KR" altLang="en-US" dirty="0" smtClean="0"/>
              <a:t>자동 편집기 설정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README </a:t>
            </a:r>
            <a:r>
              <a:rPr lang="ko-KR" altLang="en-US" dirty="0" smtClean="0"/>
              <a:t>파일 생성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상태 확인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/>
              <a:t>echo 'My Project' &gt; README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2"/>
            <a:r>
              <a:rPr lang="en-US" altLang="ko-KR" dirty="0"/>
              <a:t>On branch master</a:t>
            </a:r>
          </a:p>
          <a:p>
            <a:pPr lvl="2"/>
            <a:r>
              <a:rPr lang="en-US" altLang="ko-KR" dirty="0"/>
              <a:t>Your branch is up-to-date with 'origin/master'.</a:t>
            </a:r>
          </a:p>
          <a:p>
            <a:pPr lvl="2"/>
            <a:r>
              <a:rPr lang="en-US" altLang="ko-KR" dirty="0"/>
              <a:t>Untracked files:</a:t>
            </a:r>
          </a:p>
          <a:p>
            <a:pPr lvl="2"/>
            <a:r>
              <a:rPr lang="en-US" altLang="ko-KR" dirty="0"/>
              <a:t>  (use "</a:t>
            </a:r>
            <a:r>
              <a:rPr lang="en-US" altLang="ko-KR" dirty="0" err="1"/>
              <a:t>git</a:t>
            </a:r>
            <a:r>
              <a:rPr lang="en-US" altLang="ko-KR" dirty="0"/>
              <a:t> add &lt;file&gt;..." to include in what will be committed)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  README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nothing added to commit but untracked files present (use "</a:t>
            </a:r>
            <a:r>
              <a:rPr lang="en-US" altLang="ko-KR" dirty="0" err="1"/>
              <a:t>git</a:t>
            </a:r>
            <a:r>
              <a:rPr lang="en-US" altLang="ko-KR" dirty="0"/>
              <a:t> add" to track)</a:t>
            </a:r>
          </a:p>
          <a:p>
            <a:r>
              <a:rPr lang="en-US" altLang="ko-KR" dirty="0" err="1" smtClean="0"/>
              <a:t>Git</a:t>
            </a:r>
            <a:r>
              <a:rPr lang="ko-KR" altLang="en-US" dirty="0"/>
              <a:t>은 </a:t>
            </a:r>
            <a:r>
              <a:rPr lang="en-US" altLang="ko-KR" dirty="0"/>
              <a:t>Untracked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아직 </a:t>
            </a:r>
            <a:r>
              <a:rPr lang="ko-KR" altLang="en-US" dirty="0"/>
              <a:t>스냅샷</a:t>
            </a:r>
            <a:r>
              <a:rPr lang="en-US" altLang="ko-KR" dirty="0"/>
              <a:t>(</a:t>
            </a:r>
            <a:r>
              <a:rPr lang="ko-KR" altLang="en-US" dirty="0" err="1"/>
              <a:t>커밋</a:t>
            </a:r>
            <a:r>
              <a:rPr lang="en-US" altLang="ko-KR" dirty="0"/>
              <a:t>)</a:t>
            </a:r>
            <a:r>
              <a:rPr lang="ko-KR" altLang="en-US" dirty="0"/>
              <a:t>에 넣어지지 않은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파일이 </a:t>
            </a:r>
            <a:r>
              <a:rPr lang="en-US" altLang="ko-KR" dirty="0"/>
              <a:t>Tracked </a:t>
            </a:r>
            <a:r>
              <a:rPr lang="ko-KR" altLang="en-US" dirty="0"/>
              <a:t>상태가 되기 전까지는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불가능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README </a:t>
            </a:r>
            <a:r>
              <a:rPr lang="ko-KR" altLang="en-US" dirty="0"/>
              <a:t>파일을 생성</a:t>
            </a:r>
          </a:p>
        </p:txBody>
      </p:sp>
    </p:spTree>
    <p:extLst>
      <p:ext uri="{BB962C8B-B14F-4D97-AF65-F5344CB8AC3E}">
        <p14:creationId xmlns:p14="http://schemas.microsoft.com/office/powerpoint/2010/main" val="3333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README </a:t>
            </a:r>
            <a:r>
              <a:rPr lang="ko-KR" altLang="en-US" dirty="0"/>
              <a:t>파일을 추가해서 직접 </a:t>
            </a:r>
            <a:r>
              <a:rPr lang="en-US" altLang="ko-KR" dirty="0"/>
              <a:t>Tracked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README</a:t>
            </a:r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2"/>
            <a:r>
              <a:rPr lang="en-US" altLang="ko-KR" dirty="0"/>
              <a:t>On branch master</a:t>
            </a:r>
          </a:p>
          <a:p>
            <a:pPr lvl="2"/>
            <a:r>
              <a:rPr lang="en-US" altLang="ko-KR" dirty="0"/>
              <a:t>Your branch is up-to-date with 'origin/master'.</a:t>
            </a:r>
          </a:p>
          <a:p>
            <a:pPr lvl="2"/>
            <a:r>
              <a:rPr lang="en-US" altLang="ko-KR" dirty="0"/>
              <a:t>Changes to be committed:</a:t>
            </a:r>
          </a:p>
          <a:p>
            <a:pPr lvl="2"/>
            <a:r>
              <a:rPr lang="en-US" altLang="ko-KR" dirty="0"/>
              <a:t>  (use "</a:t>
            </a:r>
            <a:r>
              <a:rPr lang="en-US" altLang="ko-KR" dirty="0" err="1"/>
              <a:t>git</a:t>
            </a:r>
            <a:r>
              <a:rPr lang="en-US" altLang="ko-KR" dirty="0"/>
              <a:t> reset HEAD &lt;file&gt;..." to </a:t>
            </a:r>
            <a:r>
              <a:rPr lang="en-US" altLang="ko-KR" dirty="0" err="1"/>
              <a:t>unstage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  new file:   README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Tracked </a:t>
            </a:r>
            <a:r>
              <a:rPr lang="ko-KR" altLang="en-US" dirty="0"/>
              <a:t>상태이면서 </a:t>
            </a:r>
            <a:r>
              <a:rPr lang="ko-KR" altLang="en-US" dirty="0" err="1"/>
              <a:t>커밋에</a:t>
            </a:r>
            <a:r>
              <a:rPr lang="ko-KR" altLang="en-US" dirty="0"/>
              <a:t> 추가될 </a:t>
            </a:r>
            <a:r>
              <a:rPr lang="en-US" altLang="ko-KR" dirty="0"/>
              <a:t>Staged </a:t>
            </a:r>
            <a:r>
              <a:rPr lang="ko-KR" altLang="en-US" dirty="0"/>
              <a:t>상태라는 것을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`</a:t>
            </a:r>
            <a:r>
              <a:rPr lang="en-US" altLang="ko-KR" dirty="0"/>
              <a:t>Changes to be committed</a:t>
            </a:r>
            <a:r>
              <a:rPr lang="en-US" altLang="ko-KR" dirty="0" smtClean="0"/>
              <a:t>'</a:t>
            </a:r>
          </a:p>
          <a:p>
            <a:pPr lvl="2"/>
            <a:r>
              <a:rPr lang="en-US" altLang="ko-KR" dirty="0" smtClean="0"/>
              <a:t>Staged </a:t>
            </a:r>
            <a:r>
              <a:rPr lang="ko-KR" altLang="en-US" dirty="0"/>
              <a:t>상태라는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README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커밋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49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add </a:t>
            </a:r>
            <a:r>
              <a:rPr lang="ko-KR" altLang="en-US" dirty="0"/>
              <a:t>를 실행한 시점의 파일이 </a:t>
            </a:r>
            <a:r>
              <a:rPr lang="ko-KR" altLang="en-US" dirty="0" err="1"/>
              <a:t>커밋되어</a:t>
            </a:r>
            <a:r>
              <a:rPr lang="ko-KR" altLang="en-US" dirty="0"/>
              <a:t> 저장소 </a:t>
            </a:r>
            <a:r>
              <a:rPr lang="ko-KR" altLang="en-US" dirty="0" err="1"/>
              <a:t>히스토리에</a:t>
            </a:r>
            <a:r>
              <a:rPr lang="ko-KR" altLang="en-US" dirty="0"/>
              <a:t> 남음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옵셥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–m </a:t>
            </a:r>
            <a:r>
              <a:rPr lang="ko-KR" altLang="en-US" dirty="0" smtClean="0"/>
              <a:t>없이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staged</a:t>
            </a:r>
            <a:r>
              <a:rPr lang="ko-KR" altLang="en-US" dirty="0"/>
              <a:t>에 있는 파일을 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Git-study.txt</a:t>
            </a:r>
            <a:r>
              <a:rPr lang="ko-KR" altLang="en-US" dirty="0" smtClean="0"/>
              <a:t> </a:t>
            </a:r>
            <a:r>
              <a:rPr lang="ko-KR" altLang="en-US" dirty="0"/>
              <a:t>파일을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status </a:t>
            </a:r>
            <a:r>
              <a:rPr lang="ko-KR" altLang="en-US" dirty="0" smtClean="0"/>
              <a:t>명령 확인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add </a:t>
            </a:r>
            <a:r>
              <a:rPr lang="ko-KR" altLang="en-US" dirty="0"/>
              <a:t>명령을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2"/>
            <a:r>
              <a:rPr lang="ko-KR" altLang="en-US" dirty="0" smtClean="0"/>
              <a:t>파일을 </a:t>
            </a:r>
            <a:r>
              <a:rPr lang="en-US" altLang="ko-KR" dirty="0"/>
              <a:t>Staged </a:t>
            </a:r>
            <a:r>
              <a:rPr lang="ko-KR" altLang="en-US" dirty="0" smtClean="0"/>
              <a:t>상태로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다시 </a:t>
            </a:r>
            <a:r>
              <a:rPr lang="en-US" altLang="ko-KR" dirty="0" smtClean="0"/>
              <a:t>staged</a:t>
            </a:r>
            <a:r>
              <a:rPr lang="ko-KR" altLang="en-US" dirty="0" smtClean="0"/>
              <a:t>에 있는 파일을 수정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파일이 작업 디렉토리와 </a:t>
            </a:r>
            <a:r>
              <a:rPr lang="ko-KR" altLang="en-US" dirty="0" err="1" smtClean="0"/>
              <a:t>스테이징에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함께 있는 상태가 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이 상태에서 </a:t>
            </a:r>
            <a:r>
              <a:rPr lang="ko-KR" altLang="en-US" dirty="0" err="1" smtClean="0"/>
              <a:t>커밋을</a:t>
            </a:r>
            <a:r>
              <a:rPr lang="ko-KR" altLang="en-US" dirty="0" smtClean="0"/>
              <a:t> 하면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스테이징에</a:t>
            </a:r>
            <a:r>
              <a:rPr lang="ko-KR" altLang="en-US" dirty="0" smtClean="0"/>
              <a:t> 있는 파일의 내용을 버전 관리에 복사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디렉토리에 있는 내용은 반영이 안됨 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Modified </a:t>
            </a:r>
            <a:r>
              <a:rPr lang="ko-KR" altLang="en-US" dirty="0"/>
              <a:t>상태의 파일을 </a:t>
            </a:r>
            <a:r>
              <a:rPr lang="en-US" altLang="ko-KR" dirty="0"/>
              <a:t>Stage </a:t>
            </a:r>
            <a:r>
              <a:rPr lang="ko-KR" altLang="en-US" dirty="0"/>
              <a:t>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04181" y="3695700"/>
            <a:ext cx="2978701" cy="203132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)</a:t>
            </a:r>
          </a:p>
          <a:p>
            <a:endParaRPr lang="en-US" altLang="ko-KR" sz="1400" b="1" dirty="0">
              <a:latin typeface="맑은 고딕" panose="020B0503020000020004" pitchFamily="50" charset="-127"/>
              <a:cs typeface="Tahoma" pitchFamily="34" charset="0"/>
            </a:endParaRP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명령어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add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status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commit</a:t>
            </a:r>
            <a:endParaRPr lang="ko-KR" altLang="en-US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4180" y="1389137"/>
            <a:ext cx="2978701" cy="95410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 smtClean="0">
                <a:latin typeface="맑은 고딕" panose="020B0503020000020004" pitchFamily="50" charset="-127"/>
                <a:cs typeface="Tahoma" pitchFamily="34" charset="0"/>
              </a:rPr>
              <a:t>)</a:t>
            </a:r>
            <a:endParaRPr lang="en-US" altLang="ko-KR" sz="1400" b="1" dirty="0">
              <a:latin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7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958679"/>
            <a:ext cx="6734175" cy="54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서버의 문제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복구 불가능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중앙집중식 버전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34" y="1906394"/>
            <a:ext cx="5766416" cy="42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4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서버의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분산된 저장소에 의해 복구가 가능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분산 버전 관리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49" y="1771470"/>
            <a:ext cx="4000253" cy="492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8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공간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스테이징</a:t>
            </a:r>
            <a:r>
              <a:rPr lang="ko-KR" altLang="en-US" dirty="0" smtClean="0"/>
              <a:t> 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깃의 구조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05" y="1811238"/>
            <a:ext cx="7337822" cy="357356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9874" y="6460418"/>
            <a:ext cx="5987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https://www.hohyeonmoon.com/blog/swift-git-github/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49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C903AE-C2F6-495F-9090-D0D9BCB3F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714DE-3BA4-4C47-8FFD-477ED8C31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</a:t>
            </a:r>
            <a:r>
              <a:rPr lang="en-US" altLang="ko-KR" dirty="0"/>
              <a:t>(Git repository)</a:t>
            </a:r>
          </a:p>
          <a:p>
            <a:pPr lvl="1"/>
            <a:r>
              <a:rPr lang="ko-KR" altLang="en-US" dirty="0"/>
              <a:t>파일이나 폴더를 저장해 두는 곳</a:t>
            </a:r>
            <a:endParaRPr lang="en-US" altLang="ko-KR" dirty="0"/>
          </a:p>
          <a:p>
            <a:pPr lvl="2"/>
            <a:r>
              <a:rPr lang="ko-KR" altLang="en-US" dirty="0"/>
              <a:t>파일이 변경 이력 별로 구분되어 저장</a:t>
            </a:r>
            <a:endParaRPr lang="en-US" altLang="ko-KR" dirty="0"/>
          </a:p>
          <a:p>
            <a:pPr lvl="2"/>
            <a:r>
              <a:rPr lang="ko-KR" altLang="en-US" dirty="0"/>
              <a:t>비슷한 파일이라도 실제 내용 일부 문구가 서로 다르면 다른 파일로 인식하기 때문에 파일을 변경 사항 별로 구분해 저장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4E6FF0-9E40-40FD-9747-72920FF59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이력을 관리하는 저장소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B5CF9-C9F0-445B-B239-870F9C12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2814637"/>
            <a:ext cx="3914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4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ACB10F-E36E-49E9-A965-8C1AB9D5D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17F62-AF31-42AA-95C8-10288A5C7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은 원격 저장소와 로컬 저장소 두 종류의 저장소를 제공</a:t>
            </a:r>
            <a:endParaRPr lang="en-US" altLang="ko-KR" dirty="0"/>
          </a:p>
          <a:p>
            <a:pPr lvl="1"/>
            <a:r>
              <a:rPr lang="ko-KR" altLang="en-US" dirty="0"/>
              <a:t>원격 저장소</a:t>
            </a:r>
            <a:r>
              <a:rPr lang="en-US" altLang="ko-KR" dirty="0"/>
              <a:t>(Remote Repository)</a:t>
            </a:r>
          </a:p>
          <a:p>
            <a:pPr lvl="2"/>
            <a:r>
              <a:rPr lang="ko-KR" altLang="en-US" dirty="0"/>
              <a:t>파일이 원격 저장소 전용 서버에서 관리되며 여러 사람이 함께 공유하기 위한 저장소</a:t>
            </a:r>
            <a:endParaRPr lang="en-US" altLang="ko-KR" dirty="0"/>
          </a:p>
          <a:p>
            <a:pPr lvl="1"/>
            <a:r>
              <a:rPr lang="ko-KR" altLang="en-US" dirty="0"/>
              <a:t>로컬 저장소</a:t>
            </a:r>
            <a:r>
              <a:rPr lang="en-US" altLang="ko-KR" dirty="0"/>
              <a:t>(Local Repository)</a:t>
            </a:r>
          </a:p>
          <a:p>
            <a:pPr lvl="2"/>
            <a:r>
              <a:rPr lang="ko-KR" altLang="en-US" dirty="0"/>
              <a:t>내 </a:t>
            </a:r>
            <a:r>
              <a:rPr lang="en-US" altLang="ko-KR" dirty="0"/>
              <a:t>PC</a:t>
            </a:r>
            <a:r>
              <a:rPr lang="ko-KR" altLang="en-US" dirty="0"/>
              <a:t>에 파일이 저장되는 개인 전용 저장소</a:t>
            </a:r>
            <a:endParaRPr lang="en-US" altLang="ko-KR" dirty="0"/>
          </a:p>
          <a:p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dirty="0"/>
              <a:t>평소에는 내 </a:t>
            </a:r>
            <a:r>
              <a:rPr lang="en-US" altLang="ko-KR" dirty="0"/>
              <a:t>PC</a:t>
            </a:r>
            <a:r>
              <a:rPr lang="ko-KR" altLang="en-US" dirty="0"/>
              <a:t>의 로컬 저장소에서 작업하다가 작업한 내용을 공개하고 싶을 때에 원격 저장소에 업로드</a:t>
            </a:r>
            <a:endParaRPr lang="en-US" altLang="ko-KR" dirty="0"/>
          </a:p>
          <a:p>
            <a:pPr lvl="1"/>
            <a:r>
              <a:rPr lang="ko-KR" altLang="en-US" dirty="0"/>
              <a:t>물론 원격 저장소에서 다른 사람이 작업한 파일을 로컬 저장소로 가져올 수도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07CFC-72E1-41A9-A745-A17781542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원격 저장소와 로컬 저장소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7ACF77-4942-490C-88FC-8531B890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88" y="3843158"/>
            <a:ext cx="4625159" cy="28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5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14334</TotalTime>
  <Words>1495</Words>
  <Application>Microsoft Office PowerPoint</Application>
  <PresentationFormat>화면 슬라이드 쇼(4:3)</PresentationFormat>
  <Paragraphs>389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609</cp:revision>
  <cp:lastPrinted>2016-01-06T02:11:22Z</cp:lastPrinted>
  <dcterms:created xsi:type="dcterms:W3CDTF">2013-05-23T04:26:30Z</dcterms:created>
  <dcterms:modified xsi:type="dcterms:W3CDTF">2021-09-19T08:53:11Z</dcterms:modified>
</cp:coreProperties>
</file>